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2945" r:id="rId3"/>
    <p:sldId id="2781" r:id="rId4"/>
    <p:sldId id="2952" r:id="rId5"/>
    <p:sldId id="2772" r:id="rId6"/>
    <p:sldId id="2953" r:id="rId7"/>
    <p:sldId id="2782" r:id="rId8"/>
    <p:sldId id="2791" r:id="rId9"/>
    <p:sldId id="2784" r:id="rId10"/>
    <p:sldId id="2954" r:id="rId11"/>
    <p:sldId id="2737" r:id="rId12"/>
    <p:sldId id="2898" r:id="rId13"/>
    <p:sldId id="2905" r:id="rId14"/>
    <p:sldId id="2935" r:id="rId15"/>
    <p:sldId id="2788" r:id="rId16"/>
    <p:sldId id="2929" r:id="rId17"/>
    <p:sldId id="2879" r:id="rId18"/>
    <p:sldId id="2934" r:id="rId19"/>
    <p:sldId id="2904" r:id="rId20"/>
    <p:sldId id="2961" r:id="rId21"/>
    <p:sldId id="2955" r:id="rId22"/>
    <p:sldId id="2765" r:id="rId23"/>
    <p:sldId id="2732" r:id="rId24"/>
    <p:sldId id="2907" r:id="rId25"/>
    <p:sldId id="2726" r:id="rId26"/>
    <p:sldId id="424" r:id="rId27"/>
    <p:sldId id="2958" r:id="rId28"/>
    <p:sldId id="2509" r:id="rId29"/>
    <p:sldId id="2618" r:id="rId30"/>
    <p:sldId id="2735" r:id="rId31"/>
    <p:sldId id="2937" r:id="rId32"/>
    <p:sldId id="2949" r:id="rId33"/>
    <p:sldId id="2950" r:id="rId34"/>
    <p:sldId id="2691" r:id="rId35"/>
    <p:sldId id="2956" r:id="rId36"/>
    <p:sldId id="2906" r:id="rId37"/>
    <p:sldId id="2779" r:id="rId38"/>
    <p:sldId id="2951" r:id="rId39"/>
    <p:sldId id="2761" r:id="rId40"/>
    <p:sldId id="2733" r:id="rId41"/>
    <p:sldId id="2693" r:id="rId42"/>
    <p:sldId id="2446" r:id="rId43"/>
    <p:sldId id="2610" r:id="rId44"/>
    <p:sldId id="2939" r:id="rId45"/>
    <p:sldId id="2652" r:id="rId46"/>
    <p:sldId id="2615" r:id="rId47"/>
    <p:sldId id="2690" r:id="rId48"/>
    <p:sldId id="2922" r:id="rId49"/>
    <p:sldId id="2940" r:id="rId50"/>
    <p:sldId id="2959" r:id="rId51"/>
    <p:sldId id="2960" r:id="rId52"/>
    <p:sldId id="2910" r:id="rId53"/>
    <p:sldId id="2625" r:id="rId54"/>
    <p:sldId id="2504" r:id="rId55"/>
    <p:sldId id="2626" r:id="rId56"/>
    <p:sldId id="431" r:id="rId57"/>
    <p:sldId id="2497" r:id="rId58"/>
    <p:sldId id="2499" r:id="rId59"/>
    <p:sldId id="2460" r:id="rId60"/>
    <p:sldId id="2655" r:id="rId61"/>
    <p:sldId id="419" r:id="rId62"/>
    <p:sldId id="2923" r:id="rId63"/>
    <p:sldId id="2627" r:id="rId64"/>
    <p:sldId id="2656" r:id="rId65"/>
    <p:sldId id="2550" r:id="rId66"/>
    <p:sldId id="2930" r:id="rId67"/>
    <p:sldId id="2554" r:id="rId68"/>
    <p:sldId id="2555" r:id="rId69"/>
    <p:sldId id="2556" r:id="rId70"/>
    <p:sldId id="2946" r:id="rId71"/>
    <p:sldId id="414" r:id="rId72"/>
    <p:sldId id="2694" r:id="rId73"/>
    <p:sldId id="2696" r:id="rId74"/>
    <p:sldId id="2957" r:id="rId75"/>
    <p:sldId id="2857" r:id="rId76"/>
    <p:sldId id="2858" r:id="rId77"/>
    <p:sldId id="2794" r:id="rId78"/>
    <p:sldId id="2859" r:id="rId79"/>
    <p:sldId id="2947" r:id="rId80"/>
    <p:sldId id="377" r:id="rId81"/>
    <p:sldId id="2842" r:id="rId82"/>
    <p:sldId id="2913" r:id="rId83"/>
    <p:sldId id="2914" r:id="rId84"/>
    <p:sldId id="2525" r:id="rId85"/>
    <p:sldId id="2844" r:id="rId86"/>
    <p:sldId id="2941" r:id="rId87"/>
    <p:sldId id="2533" r:id="rId88"/>
    <p:sldId id="2944" r:id="rId89"/>
    <p:sldId id="2942" r:id="rId90"/>
    <p:sldId id="2848" r:id="rId91"/>
    <p:sldId id="2849" r:id="rId92"/>
    <p:sldId id="2629" r:id="rId93"/>
    <p:sldId id="2630" r:id="rId94"/>
    <p:sldId id="2866" r:id="rId95"/>
    <p:sldId id="2851" r:id="rId96"/>
    <p:sldId id="2631" r:id="rId97"/>
    <p:sldId id="2853" r:id="rId98"/>
    <p:sldId id="2634" r:id="rId99"/>
    <p:sldId id="2854" r:id="rId100"/>
    <p:sldId id="314" r:id="rId101"/>
    <p:sldId id="272" r:id="rId102"/>
    <p:sldId id="2861" r:id="rId103"/>
    <p:sldId id="378" r:id="rId104"/>
    <p:sldId id="2471" r:id="rId105"/>
    <p:sldId id="2704" r:id="rId106"/>
    <p:sldId id="2925" r:id="rId107"/>
    <p:sldId id="2502" r:id="rId108"/>
    <p:sldId id="2915" r:id="rId109"/>
    <p:sldId id="2893" r:id="rId110"/>
    <p:sldId id="2868" r:id="rId111"/>
    <p:sldId id="2873" r:id="rId112"/>
    <p:sldId id="2875" r:id="rId113"/>
    <p:sldId id="2862" r:id="rId114"/>
    <p:sldId id="2917" r:id="rId115"/>
    <p:sldId id="2792" r:id="rId116"/>
    <p:sldId id="2948" r:id="rId117"/>
    <p:sldId id="2936" r:id="rId118"/>
    <p:sldId id="2931" r:id="rId119"/>
    <p:sldId id="2933" r:id="rId120"/>
    <p:sldId id="2918" r:id="rId1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2582" autoAdjust="0"/>
  </p:normalViewPr>
  <p:slideViewPr>
    <p:cSldViewPr snapToGrid="0" showGuides="1">
      <p:cViewPr varScale="1">
        <p:scale>
          <a:sx n="69" d="100"/>
          <a:sy n="69" d="100"/>
        </p:scale>
        <p:origin x="1159" y="26"/>
      </p:cViewPr>
      <p:guideLst>
        <p:guide orient="horz" pos="18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ph Renger" userId="b9fb78a0bd9093bf" providerId="LiveId" clId="{0D7A82ED-6A7B-47AE-B219-5749183C8B14}"/>
    <pc:docChg chg="undo custSel addSld delSld modSld sldOrd">
      <pc:chgData name="Ralph Renger" userId="b9fb78a0bd9093bf" providerId="LiveId" clId="{0D7A82ED-6A7B-47AE-B219-5749183C8B14}" dt="2022-11-10T14:24:38.284" v="6279" actId="47"/>
      <pc:docMkLst>
        <pc:docMk/>
      </pc:docMkLst>
      <pc:sldChg chg="addSp delSp modSp mod">
        <pc:chgData name="Ralph Renger" userId="b9fb78a0bd9093bf" providerId="LiveId" clId="{0D7A82ED-6A7B-47AE-B219-5749183C8B14}" dt="2022-11-02T22:59:25.210" v="2889" actId="1076"/>
        <pc:sldMkLst>
          <pc:docMk/>
          <pc:sldMk cId="1119626691" sldId="256"/>
        </pc:sldMkLst>
        <pc:spChg chg="mod">
          <ac:chgData name="Ralph Renger" userId="b9fb78a0bd9093bf" providerId="LiveId" clId="{0D7A82ED-6A7B-47AE-B219-5749183C8B14}" dt="2022-11-02T22:59:25.210" v="2889" actId="1076"/>
          <ac:spMkLst>
            <pc:docMk/>
            <pc:sldMk cId="1119626691" sldId="256"/>
            <ac:spMk id="3" creationId="{35071DE2-5076-4EAA-A81E-4F295A84587B}"/>
          </ac:spMkLst>
        </pc:spChg>
        <pc:picChg chg="add mod">
          <ac:chgData name="Ralph Renger" userId="b9fb78a0bd9093bf" providerId="LiveId" clId="{0D7A82ED-6A7B-47AE-B219-5749183C8B14}" dt="2022-11-02T22:59:21.538" v="2888" actId="1076"/>
          <ac:picMkLst>
            <pc:docMk/>
            <pc:sldMk cId="1119626691" sldId="256"/>
            <ac:picMk id="4" creationId="{EB70899D-DE83-EC81-17C8-2596A35A1CE9}"/>
          </ac:picMkLst>
        </pc:picChg>
        <pc:picChg chg="del">
          <ac:chgData name="Ralph Renger" userId="b9fb78a0bd9093bf" providerId="LiveId" clId="{0D7A82ED-6A7B-47AE-B219-5749183C8B14}" dt="2022-08-23T17:16:30.668" v="6" actId="478"/>
          <ac:picMkLst>
            <pc:docMk/>
            <pc:sldMk cId="1119626691" sldId="256"/>
            <ac:picMk id="1026" creationId="{35910CD8-DE4A-31D7-81CB-E7A067CA3C91}"/>
          </ac:picMkLst>
        </pc:picChg>
      </pc:sldChg>
      <pc:sldChg chg="addSp modSp mod modAnim">
        <pc:chgData name="Ralph Renger" userId="b9fb78a0bd9093bf" providerId="LiveId" clId="{0D7A82ED-6A7B-47AE-B219-5749183C8B14}" dt="2022-11-05T15:47:13.324" v="4515" actId="1038"/>
        <pc:sldMkLst>
          <pc:docMk/>
          <pc:sldMk cId="3813899665" sldId="2446"/>
        </pc:sldMkLst>
        <pc:spChg chg="add mod">
          <ac:chgData name="Ralph Renger" userId="b9fb78a0bd9093bf" providerId="LiveId" clId="{0D7A82ED-6A7B-47AE-B219-5749183C8B14}" dt="2022-11-05T15:45:09.939" v="4431" actId="1076"/>
          <ac:spMkLst>
            <pc:docMk/>
            <pc:sldMk cId="3813899665" sldId="2446"/>
            <ac:spMk id="3" creationId="{A745A124-06FF-DEC0-166A-0F3AC4B23ED4}"/>
          </ac:spMkLst>
        </pc:spChg>
        <pc:spChg chg="add mod">
          <ac:chgData name="Ralph Renger" userId="b9fb78a0bd9093bf" providerId="LiveId" clId="{0D7A82ED-6A7B-47AE-B219-5749183C8B14}" dt="2022-11-05T15:47:13.324" v="4515" actId="1038"/>
          <ac:spMkLst>
            <pc:docMk/>
            <pc:sldMk cId="3813899665" sldId="2446"/>
            <ac:spMk id="4" creationId="{8F05A29D-E939-89C3-6FE9-B6BB2B18DC22}"/>
          </ac:spMkLst>
        </pc:spChg>
        <pc:spChg chg="mod">
          <ac:chgData name="Ralph Renger" userId="b9fb78a0bd9093bf" providerId="LiveId" clId="{0D7A82ED-6A7B-47AE-B219-5749183C8B14}" dt="2022-11-05T15:46:41.491" v="4472" actId="1036"/>
          <ac:spMkLst>
            <pc:docMk/>
            <pc:sldMk cId="3813899665" sldId="2446"/>
            <ac:spMk id="20" creationId="{607603F2-D93A-46B6-9B03-57F7D0CE1B26}"/>
          </ac:spMkLst>
        </pc:spChg>
        <pc:spChg chg="mod">
          <ac:chgData name="Ralph Renger" userId="b9fb78a0bd9093bf" providerId="LiveId" clId="{0D7A82ED-6A7B-47AE-B219-5749183C8B14}" dt="2022-11-02T22:56:48.105" v="2882" actId="6549"/>
          <ac:spMkLst>
            <pc:docMk/>
            <pc:sldMk cId="3813899665" sldId="2446"/>
            <ac:spMk id="33" creationId="{68E0D796-31F7-44AE-B72E-4684C05DF734}"/>
          </ac:spMkLst>
        </pc:spChg>
        <pc:cxnChg chg="mod">
          <ac:chgData name="Ralph Renger" userId="b9fb78a0bd9093bf" providerId="LiveId" clId="{0D7A82ED-6A7B-47AE-B219-5749183C8B14}" dt="2022-11-05T15:46:41.491" v="4472" actId="1036"/>
          <ac:cxnSpMkLst>
            <pc:docMk/>
            <pc:sldMk cId="3813899665" sldId="2446"/>
            <ac:cxnSpMk id="62" creationId="{76F50C18-9019-4E5B-A184-2C66DD3A2F3E}"/>
          </ac:cxnSpMkLst>
        </pc:cxnChg>
      </pc:sldChg>
      <pc:sldChg chg="modSp mod modAnim">
        <pc:chgData name="Ralph Renger" userId="b9fb78a0bd9093bf" providerId="LiveId" clId="{0D7A82ED-6A7B-47AE-B219-5749183C8B14}" dt="2022-11-05T15:39:13.456" v="4342"/>
        <pc:sldMkLst>
          <pc:docMk/>
          <pc:sldMk cId="1434389014" sldId="2509"/>
        </pc:sldMkLst>
        <pc:spChg chg="mod">
          <ac:chgData name="Ralph Renger" userId="b9fb78a0bd9093bf" providerId="LiveId" clId="{0D7A82ED-6A7B-47AE-B219-5749183C8B14}" dt="2022-11-05T15:38:20.428" v="4274" actId="20577"/>
          <ac:spMkLst>
            <pc:docMk/>
            <pc:sldMk cId="1434389014" sldId="2509"/>
            <ac:spMk id="2" creationId="{4F5AA8F3-EED0-4052-A6B4-24F12FEE281F}"/>
          </ac:spMkLst>
        </pc:spChg>
        <pc:spChg chg="mod">
          <ac:chgData name="Ralph Renger" userId="b9fb78a0bd9093bf" providerId="LiveId" clId="{0D7A82ED-6A7B-47AE-B219-5749183C8B14}" dt="2022-11-05T15:38:50.872" v="4341" actId="20577"/>
          <ac:spMkLst>
            <pc:docMk/>
            <pc:sldMk cId="1434389014" sldId="2509"/>
            <ac:spMk id="3" creationId="{9EE498D6-C73E-4798-BE68-07DC6F8B0FB1}"/>
          </ac:spMkLst>
        </pc:spChg>
      </pc:sldChg>
      <pc:sldChg chg="modSp add mod">
        <pc:chgData name="Ralph Renger" userId="b9fb78a0bd9093bf" providerId="LiveId" clId="{0D7A82ED-6A7B-47AE-B219-5749183C8B14}" dt="2022-11-07T23:38:22.714" v="6193" actId="20577"/>
        <pc:sldMkLst>
          <pc:docMk/>
          <pc:sldMk cId="90576825" sldId="2615"/>
        </pc:sldMkLst>
        <pc:spChg chg="mod">
          <ac:chgData name="Ralph Renger" userId="b9fb78a0bd9093bf" providerId="LiveId" clId="{0D7A82ED-6A7B-47AE-B219-5749183C8B14}" dt="2022-11-07T23:38:22.714" v="6193" actId="20577"/>
          <ac:spMkLst>
            <pc:docMk/>
            <pc:sldMk cId="90576825" sldId="2615"/>
            <ac:spMk id="2" creationId="{D0430CF7-07BA-4A64-B149-0C5CEEA96094}"/>
          </ac:spMkLst>
        </pc:spChg>
      </pc:sldChg>
      <pc:sldChg chg="add del">
        <pc:chgData name="Ralph Renger" userId="b9fb78a0bd9093bf" providerId="LiveId" clId="{0D7A82ED-6A7B-47AE-B219-5749183C8B14}" dt="2022-11-07T23:36:37.592" v="6092"/>
        <pc:sldMkLst>
          <pc:docMk/>
          <pc:sldMk cId="1421244997" sldId="2615"/>
        </pc:sldMkLst>
      </pc:sldChg>
      <pc:sldChg chg="modSp add del mod">
        <pc:chgData name="Ralph Renger" userId="b9fb78a0bd9093bf" providerId="LiveId" clId="{0D7A82ED-6A7B-47AE-B219-5749183C8B14}" dt="2022-11-07T23:37:50.429" v="6094" actId="2696"/>
        <pc:sldMkLst>
          <pc:docMk/>
          <pc:sldMk cId="3954924745" sldId="2615"/>
        </pc:sldMkLst>
        <pc:spChg chg="mod">
          <ac:chgData name="Ralph Renger" userId="b9fb78a0bd9093bf" providerId="LiveId" clId="{0D7A82ED-6A7B-47AE-B219-5749183C8B14}" dt="2022-11-05T16:03:49.378" v="5387" actId="20577"/>
          <ac:spMkLst>
            <pc:docMk/>
            <pc:sldMk cId="3954924745" sldId="2615"/>
            <ac:spMk id="2" creationId="{D0430CF7-07BA-4A64-B149-0C5CEEA96094}"/>
          </ac:spMkLst>
        </pc:spChg>
      </pc:sldChg>
      <pc:sldChg chg="del">
        <pc:chgData name="Ralph Renger" userId="b9fb78a0bd9093bf" providerId="LiveId" clId="{0D7A82ED-6A7B-47AE-B219-5749183C8B14}" dt="2022-10-14T17:06:16.632" v="950" actId="2696"/>
        <pc:sldMkLst>
          <pc:docMk/>
          <pc:sldMk cId="23420328" sldId="2639"/>
        </pc:sldMkLst>
      </pc:sldChg>
      <pc:sldChg chg="add del">
        <pc:chgData name="Ralph Renger" userId="b9fb78a0bd9093bf" providerId="LiveId" clId="{0D7A82ED-6A7B-47AE-B219-5749183C8B14}" dt="2022-11-10T14:24:38.284" v="6279" actId="47"/>
        <pc:sldMkLst>
          <pc:docMk/>
          <pc:sldMk cId="891731232" sldId="2639"/>
        </pc:sldMkLst>
      </pc:sldChg>
      <pc:sldChg chg="add del">
        <pc:chgData name="Ralph Renger" userId="b9fb78a0bd9093bf" providerId="LiveId" clId="{0D7A82ED-6A7B-47AE-B219-5749183C8B14}" dt="2022-11-07T23:37:50.429" v="6094" actId="2696"/>
        <pc:sldMkLst>
          <pc:docMk/>
          <pc:sldMk cId="286816603" sldId="2690"/>
        </pc:sldMkLst>
      </pc:sldChg>
      <pc:sldChg chg="modSp add mod">
        <pc:chgData name="Ralph Renger" userId="b9fb78a0bd9093bf" providerId="LiveId" clId="{0D7A82ED-6A7B-47AE-B219-5749183C8B14}" dt="2022-11-07T23:38:38.963" v="6197" actId="313"/>
        <pc:sldMkLst>
          <pc:docMk/>
          <pc:sldMk cId="1421095899" sldId="2690"/>
        </pc:sldMkLst>
        <pc:spChg chg="mod">
          <ac:chgData name="Ralph Renger" userId="b9fb78a0bd9093bf" providerId="LiveId" clId="{0D7A82ED-6A7B-47AE-B219-5749183C8B14}" dt="2022-11-07T23:38:38.963" v="6197" actId="313"/>
          <ac:spMkLst>
            <pc:docMk/>
            <pc:sldMk cId="1421095899" sldId="2690"/>
            <ac:spMk id="2" creationId="{D0430CF7-07BA-4A64-B149-0C5CEEA96094}"/>
          </ac:spMkLst>
        </pc:spChg>
      </pc:sldChg>
      <pc:sldChg chg="add del">
        <pc:chgData name="Ralph Renger" userId="b9fb78a0bd9093bf" providerId="LiveId" clId="{0D7A82ED-6A7B-47AE-B219-5749183C8B14}" dt="2022-11-07T23:36:37.592" v="6092"/>
        <pc:sldMkLst>
          <pc:docMk/>
          <pc:sldMk cId="3490573373" sldId="2690"/>
        </pc:sldMkLst>
      </pc:sldChg>
      <pc:sldChg chg="addSp delSp modSp mod modNotesTx">
        <pc:chgData name="Ralph Renger" userId="b9fb78a0bd9093bf" providerId="LiveId" clId="{0D7A82ED-6A7B-47AE-B219-5749183C8B14}" dt="2022-11-02T22:56:34.961" v="2881" actId="1076"/>
        <pc:sldMkLst>
          <pc:docMk/>
          <pc:sldMk cId="4075515832" sldId="2693"/>
        </pc:sldMkLst>
        <pc:spChg chg="mod">
          <ac:chgData name="Ralph Renger" userId="b9fb78a0bd9093bf" providerId="LiveId" clId="{0D7A82ED-6A7B-47AE-B219-5749183C8B14}" dt="2022-11-02T22:55:25.468" v="2877" actId="20577"/>
          <ac:spMkLst>
            <pc:docMk/>
            <pc:sldMk cId="4075515832" sldId="2693"/>
            <ac:spMk id="2" creationId="{A6E1B846-176B-4AA8-A677-A80096CD36FA}"/>
          </ac:spMkLst>
        </pc:spChg>
        <pc:spChg chg="mod">
          <ac:chgData name="Ralph Renger" userId="b9fb78a0bd9093bf" providerId="LiveId" clId="{0D7A82ED-6A7B-47AE-B219-5749183C8B14}" dt="2022-11-02T22:55:02.129" v="2849" actId="20577"/>
          <ac:spMkLst>
            <pc:docMk/>
            <pc:sldMk cId="4075515832" sldId="2693"/>
            <ac:spMk id="3" creationId="{C96C77FF-30E7-477B-A75B-E90871E7AE14}"/>
          </ac:spMkLst>
        </pc:spChg>
        <pc:spChg chg="add del mod">
          <ac:chgData name="Ralph Renger" userId="b9fb78a0bd9093bf" providerId="LiveId" clId="{0D7A82ED-6A7B-47AE-B219-5749183C8B14}" dt="2022-11-02T22:56:01.492" v="2878" actId="478"/>
          <ac:spMkLst>
            <pc:docMk/>
            <pc:sldMk cId="4075515832" sldId="2693"/>
            <ac:spMk id="4" creationId="{7CBE3B19-88A0-26E2-91D7-8EC04761A595}"/>
          </ac:spMkLst>
        </pc:spChg>
        <pc:picChg chg="add mod">
          <ac:chgData name="Ralph Renger" userId="b9fb78a0bd9093bf" providerId="LiveId" clId="{0D7A82ED-6A7B-47AE-B219-5749183C8B14}" dt="2022-11-02T22:56:34.961" v="2881" actId="1076"/>
          <ac:picMkLst>
            <pc:docMk/>
            <pc:sldMk cId="4075515832" sldId="2693"/>
            <ac:picMk id="5" creationId="{84DA1DC0-10B2-EFCF-48E7-640E53251F0A}"/>
          </ac:picMkLst>
        </pc:picChg>
        <pc:picChg chg="del">
          <ac:chgData name="Ralph Renger" userId="b9fb78a0bd9093bf" providerId="LiveId" clId="{0D7A82ED-6A7B-47AE-B219-5749183C8B14}" dt="2022-10-14T16:42:00.558" v="708" actId="478"/>
          <ac:picMkLst>
            <pc:docMk/>
            <pc:sldMk cId="4075515832" sldId="2693"/>
            <ac:picMk id="5" creationId="{903A97C4-BF91-42AE-B003-AFC6ECBCEED5}"/>
          </ac:picMkLst>
        </pc:picChg>
        <pc:picChg chg="del">
          <ac:chgData name="Ralph Renger" userId="b9fb78a0bd9093bf" providerId="LiveId" clId="{0D7A82ED-6A7B-47AE-B219-5749183C8B14}" dt="2022-11-02T22:55:07.316" v="2850" actId="478"/>
          <ac:picMkLst>
            <pc:docMk/>
            <pc:sldMk cId="4075515832" sldId="2693"/>
            <ac:picMk id="6" creationId="{6B02FDAB-9353-4FB0-8DC0-6B2756864CAE}"/>
          </ac:picMkLst>
        </pc:picChg>
      </pc:sldChg>
      <pc:sldChg chg="modSp mod">
        <pc:chgData name="Ralph Renger" userId="b9fb78a0bd9093bf" providerId="LiveId" clId="{0D7A82ED-6A7B-47AE-B219-5749183C8B14}" dt="2022-11-03T16:44:37.622" v="3381" actId="14"/>
        <pc:sldMkLst>
          <pc:docMk/>
          <pc:sldMk cId="622564280" sldId="2694"/>
        </pc:sldMkLst>
        <pc:spChg chg="mod">
          <ac:chgData name="Ralph Renger" userId="b9fb78a0bd9093bf" providerId="LiveId" clId="{0D7A82ED-6A7B-47AE-B219-5749183C8B14}" dt="2022-11-03T16:44:37.622" v="3381" actId="14"/>
          <ac:spMkLst>
            <pc:docMk/>
            <pc:sldMk cId="622564280" sldId="2694"/>
            <ac:spMk id="3" creationId="{1D9E7607-209F-45FB-AF73-FF6105671254}"/>
          </ac:spMkLst>
        </pc:spChg>
      </pc:sldChg>
      <pc:sldChg chg="modSp mod">
        <pc:chgData name="Ralph Renger" userId="b9fb78a0bd9093bf" providerId="LiveId" clId="{0D7A82ED-6A7B-47AE-B219-5749183C8B14}" dt="2022-11-06T15:05:46.369" v="5896" actId="1076"/>
        <pc:sldMkLst>
          <pc:docMk/>
          <pc:sldMk cId="1238277924" sldId="2696"/>
        </pc:sldMkLst>
        <pc:spChg chg="mod">
          <ac:chgData name="Ralph Renger" userId="b9fb78a0bd9093bf" providerId="LiveId" clId="{0D7A82ED-6A7B-47AE-B219-5749183C8B14}" dt="2022-11-06T15:05:46.369" v="5896" actId="1076"/>
          <ac:spMkLst>
            <pc:docMk/>
            <pc:sldMk cId="1238277924" sldId="2696"/>
            <ac:spMk id="2" creationId="{12DE0DB9-B4CA-46B8-A06A-60ED67DD7212}"/>
          </ac:spMkLst>
        </pc:spChg>
      </pc:sldChg>
      <pc:sldChg chg="del">
        <pc:chgData name="Ralph Renger" userId="b9fb78a0bd9093bf" providerId="LiveId" clId="{0D7A82ED-6A7B-47AE-B219-5749183C8B14}" dt="2022-11-10T14:24:38.284" v="6279" actId="47"/>
        <pc:sldMkLst>
          <pc:docMk/>
          <pc:sldMk cId="2338396017" sldId="2723"/>
        </pc:sldMkLst>
      </pc:sldChg>
      <pc:sldChg chg="del">
        <pc:chgData name="Ralph Renger" userId="b9fb78a0bd9093bf" providerId="LiveId" clId="{0D7A82ED-6A7B-47AE-B219-5749183C8B14}" dt="2022-11-10T14:24:38.284" v="6279" actId="47"/>
        <pc:sldMkLst>
          <pc:docMk/>
          <pc:sldMk cId="336778608" sldId="2724"/>
        </pc:sldMkLst>
      </pc:sldChg>
      <pc:sldChg chg="del">
        <pc:chgData name="Ralph Renger" userId="b9fb78a0bd9093bf" providerId="LiveId" clId="{0D7A82ED-6A7B-47AE-B219-5749183C8B14}" dt="2022-11-10T14:24:38.284" v="6279" actId="47"/>
        <pc:sldMkLst>
          <pc:docMk/>
          <pc:sldMk cId="2018324112" sldId="2725"/>
        </pc:sldMkLst>
      </pc:sldChg>
      <pc:sldChg chg="del">
        <pc:chgData name="Ralph Renger" userId="b9fb78a0bd9093bf" providerId="LiveId" clId="{0D7A82ED-6A7B-47AE-B219-5749183C8B14}" dt="2022-11-10T14:24:38.284" v="6279" actId="47"/>
        <pc:sldMkLst>
          <pc:docMk/>
          <pc:sldMk cId="3365757165" sldId="2731"/>
        </pc:sldMkLst>
      </pc:sldChg>
      <pc:sldChg chg="modSp">
        <pc:chgData name="Ralph Renger" userId="b9fb78a0bd9093bf" providerId="LiveId" clId="{0D7A82ED-6A7B-47AE-B219-5749183C8B14}" dt="2022-11-03T16:41:34.875" v="3349" actId="20577"/>
        <pc:sldMkLst>
          <pc:docMk/>
          <pc:sldMk cId="3990770788" sldId="2733"/>
        </pc:sldMkLst>
        <pc:spChg chg="mod">
          <ac:chgData name="Ralph Renger" userId="b9fb78a0bd9093bf" providerId="LiveId" clId="{0D7A82ED-6A7B-47AE-B219-5749183C8B14}" dt="2022-11-03T16:41:34.875" v="3349" actId="20577"/>
          <ac:spMkLst>
            <pc:docMk/>
            <pc:sldMk cId="3990770788" sldId="2733"/>
            <ac:spMk id="3" creationId="{220E2755-42A2-4076-A1F7-DB1F912F0C2A}"/>
          </ac:spMkLst>
        </pc:spChg>
      </pc:sldChg>
      <pc:sldChg chg="addSp delSp modSp add ord modAnim">
        <pc:chgData name="Ralph Renger" userId="b9fb78a0bd9093bf" providerId="LiveId" clId="{0D7A82ED-6A7B-47AE-B219-5749183C8B14}" dt="2022-11-03T16:31:12.251" v="3151" actId="1076"/>
        <pc:sldMkLst>
          <pc:docMk/>
          <pc:sldMk cId="3894520238" sldId="2737"/>
        </pc:sldMkLst>
        <pc:spChg chg="add del">
          <ac:chgData name="Ralph Renger" userId="b9fb78a0bd9093bf" providerId="LiveId" clId="{0D7A82ED-6A7B-47AE-B219-5749183C8B14}" dt="2022-11-03T16:28:47.769" v="3148"/>
          <ac:spMkLst>
            <pc:docMk/>
            <pc:sldMk cId="3894520238" sldId="2737"/>
            <ac:spMk id="4" creationId="{6D0D5A26-775C-8C1E-C00D-613393725B71}"/>
          </ac:spMkLst>
        </pc:spChg>
        <pc:picChg chg="del">
          <ac:chgData name="Ralph Renger" userId="b9fb78a0bd9093bf" providerId="LiveId" clId="{0D7A82ED-6A7B-47AE-B219-5749183C8B14}" dt="2022-11-03T16:28:43.237" v="3146" actId="478"/>
          <ac:picMkLst>
            <pc:docMk/>
            <pc:sldMk cId="3894520238" sldId="2737"/>
            <ac:picMk id="4098" creationId="{03032EA7-75B8-4A4C-9E71-1B5710593AB9}"/>
          </ac:picMkLst>
        </pc:picChg>
        <pc:picChg chg="add mod">
          <ac:chgData name="Ralph Renger" userId="b9fb78a0bd9093bf" providerId="LiveId" clId="{0D7A82ED-6A7B-47AE-B219-5749183C8B14}" dt="2022-11-03T16:31:12.251" v="3151" actId="1076"/>
          <ac:picMkLst>
            <pc:docMk/>
            <pc:sldMk cId="3894520238" sldId="2737"/>
            <ac:picMk id="7172" creationId="{35633A24-D93D-3C12-5E4E-DB55772F7FC9}"/>
          </ac:picMkLst>
        </pc:picChg>
      </pc:sldChg>
      <pc:sldChg chg="modSp del mod">
        <pc:chgData name="Ralph Renger" userId="b9fb78a0bd9093bf" providerId="LiveId" clId="{0D7A82ED-6A7B-47AE-B219-5749183C8B14}" dt="2022-11-03T16:19:17.351" v="3100" actId="2696"/>
        <pc:sldMkLst>
          <pc:docMk/>
          <pc:sldMk cId="4118898660" sldId="2737"/>
        </pc:sldMkLst>
        <pc:spChg chg="mod">
          <ac:chgData name="Ralph Renger" userId="b9fb78a0bd9093bf" providerId="LiveId" clId="{0D7A82ED-6A7B-47AE-B219-5749183C8B14}" dt="2022-11-02T19:48:23.125" v="2564" actId="1076"/>
          <ac:spMkLst>
            <pc:docMk/>
            <pc:sldMk cId="4118898660" sldId="2737"/>
            <ac:spMk id="2" creationId="{C2A3EA27-4CC1-4807-BE9F-3C63DC8BE782}"/>
          </ac:spMkLst>
        </pc:spChg>
      </pc:sldChg>
      <pc:sldChg chg="modSp mod modAnim">
        <pc:chgData name="Ralph Renger" userId="b9fb78a0bd9093bf" providerId="LiveId" clId="{0D7A82ED-6A7B-47AE-B219-5749183C8B14}" dt="2022-11-06T15:02:24.852" v="5885" actId="20577"/>
        <pc:sldMkLst>
          <pc:docMk/>
          <pc:sldMk cId="3509292229" sldId="2761"/>
        </pc:sldMkLst>
        <pc:spChg chg="mod">
          <ac:chgData name="Ralph Renger" userId="b9fb78a0bd9093bf" providerId="LiveId" clId="{0D7A82ED-6A7B-47AE-B219-5749183C8B14}" dt="2022-11-06T15:02:24.852" v="5885" actId="20577"/>
          <ac:spMkLst>
            <pc:docMk/>
            <pc:sldMk cId="3509292229" sldId="2761"/>
            <ac:spMk id="3" creationId="{2090D5D4-11CC-49DF-8F74-E287CAF0536A}"/>
          </ac:spMkLst>
        </pc:spChg>
      </pc:sldChg>
      <pc:sldChg chg="modNotesTx">
        <pc:chgData name="Ralph Renger" userId="b9fb78a0bd9093bf" providerId="LiveId" clId="{0D7A82ED-6A7B-47AE-B219-5749183C8B14}" dt="2022-10-14T16:31:03.897" v="609" actId="6549"/>
        <pc:sldMkLst>
          <pc:docMk/>
          <pc:sldMk cId="2075482395" sldId="2765"/>
        </pc:sldMkLst>
      </pc:sldChg>
      <pc:sldChg chg="del">
        <pc:chgData name="Ralph Renger" userId="b9fb78a0bd9093bf" providerId="LiveId" clId="{0D7A82ED-6A7B-47AE-B219-5749183C8B14}" dt="2022-11-10T14:24:38.284" v="6279" actId="47"/>
        <pc:sldMkLst>
          <pc:docMk/>
          <pc:sldMk cId="2066957029" sldId="2767"/>
        </pc:sldMkLst>
      </pc:sldChg>
      <pc:sldChg chg="del">
        <pc:chgData name="Ralph Renger" userId="b9fb78a0bd9093bf" providerId="LiveId" clId="{0D7A82ED-6A7B-47AE-B219-5749183C8B14}" dt="2022-11-10T14:24:38.284" v="6279" actId="47"/>
        <pc:sldMkLst>
          <pc:docMk/>
          <pc:sldMk cId="580991847" sldId="2769"/>
        </pc:sldMkLst>
      </pc:sldChg>
      <pc:sldChg chg="addSp delSp modSp mod">
        <pc:chgData name="Ralph Renger" userId="b9fb78a0bd9093bf" providerId="LiveId" clId="{0D7A82ED-6A7B-47AE-B219-5749183C8B14}" dt="2022-11-04T17:29:21.078" v="3735" actId="20577"/>
        <pc:sldMkLst>
          <pc:docMk/>
          <pc:sldMk cId="307101222" sldId="2772"/>
        </pc:sldMkLst>
        <pc:spChg chg="add del mod">
          <ac:chgData name="Ralph Renger" userId="b9fb78a0bd9093bf" providerId="LiveId" clId="{0D7A82ED-6A7B-47AE-B219-5749183C8B14}" dt="2022-11-02T19:45:32.977" v="2468" actId="478"/>
          <ac:spMkLst>
            <pc:docMk/>
            <pc:sldMk cId="307101222" sldId="2772"/>
            <ac:spMk id="2" creationId="{5D377731-9074-F770-3379-1628E8F953F1}"/>
          </ac:spMkLst>
        </pc:spChg>
        <pc:spChg chg="add mod">
          <ac:chgData name="Ralph Renger" userId="b9fb78a0bd9093bf" providerId="LiveId" clId="{0D7A82ED-6A7B-47AE-B219-5749183C8B14}" dt="2022-11-04T17:28:24.727" v="3581" actId="1076"/>
          <ac:spMkLst>
            <pc:docMk/>
            <pc:sldMk cId="307101222" sldId="2772"/>
            <ac:spMk id="2" creationId="{FEB77AEE-F62C-F844-6787-F55B52006910}"/>
          </ac:spMkLst>
        </pc:spChg>
        <pc:spChg chg="mod">
          <ac:chgData name="Ralph Renger" userId="b9fb78a0bd9093bf" providerId="LiveId" clId="{0D7A82ED-6A7B-47AE-B219-5749183C8B14}" dt="2022-11-04T17:29:21.078" v="3735" actId="20577"/>
          <ac:spMkLst>
            <pc:docMk/>
            <pc:sldMk cId="307101222" sldId="2772"/>
            <ac:spMk id="3" creationId="{CA6325D7-166E-4F8B-AA45-C1F1886DCCFF}"/>
          </ac:spMkLst>
        </pc:spChg>
        <pc:picChg chg="del mod">
          <ac:chgData name="Ralph Renger" userId="b9fb78a0bd9093bf" providerId="LiveId" clId="{0D7A82ED-6A7B-47AE-B219-5749183C8B14}" dt="2022-11-02T19:45:28.344" v="2467" actId="478"/>
          <ac:picMkLst>
            <pc:docMk/>
            <pc:sldMk cId="307101222" sldId="2772"/>
            <ac:picMk id="4" creationId="{9C824A80-C2B4-08C1-34C8-C8E4676A2F88}"/>
          </ac:picMkLst>
        </pc:picChg>
        <pc:picChg chg="add mod">
          <ac:chgData name="Ralph Renger" userId="b9fb78a0bd9093bf" providerId="LiveId" clId="{0D7A82ED-6A7B-47AE-B219-5749183C8B14}" dt="2022-11-02T19:46:09.333" v="2470" actId="1076"/>
          <ac:picMkLst>
            <pc:docMk/>
            <pc:sldMk cId="307101222" sldId="2772"/>
            <ac:picMk id="6" creationId="{E150FDC6-C13E-A5D9-510E-5C577D894530}"/>
          </ac:picMkLst>
        </pc:picChg>
      </pc:sldChg>
      <pc:sldChg chg="modSp mod ord">
        <pc:chgData name="Ralph Renger" userId="b9fb78a0bd9093bf" providerId="LiveId" clId="{0D7A82ED-6A7B-47AE-B219-5749183C8B14}" dt="2022-11-05T15:42:29.353" v="4389" actId="313"/>
        <pc:sldMkLst>
          <pc:docMk/>
          <pc:sldMk cId="1212437987" sldId="2779"/>
        </pc:sldMkLst>
        <pc:spChg chg="mod">
          <ac:chgData name="Ralph Renger" userId="b9fb78a0bd9093bf" providerId="LiveId" clId="{0D7A82ED-6A7B-47AE-B219-5749183C8B14}" dt="2022-11-05T15:41:58.102" v="4382" actId="27636"/>
          <ac:spMkLst>
            <pc:docMk/>
            <pc:sldMk cId="1212437987" sldId="2779"/>
            <ac:spMk id="2" creationId="{7ACFAE5B-CF6E-4941-8324-B85C665CA325}"/>
          </ac:spMkLst>
        </pc:spChg>
        <pc:spChg chg="mod">
          <ac:chgData name="Ralph Renger" userId="b9fb78a0bd9093bf" providerId="LiveId" clId="{0D7A82ED-6A7B-47AE-B219-5749183C8B14}" dt="2022-11-05T15:42:29.353" v="4389" actId="313"/>
          <ac:spMkLst>
            <pc:docMk/>
            <pc:sldMk cId="1212437987" sldId="2779"/>
            <ac:spMk id="3" creationId="{69C4A9BB-7E3F-4C7B-A8B6-18ED99EB930E}"/>
          </ac:spMkLst>
        </pc:spChg>
      </pc:sldChg>
      <pc:sldChg chg="modSp mod">
        <pc:chgData name="Ralph Renger" userId="b9fb78a0bd9093bf" providerId="LiveId" clId="{0D7A82ED-6A7B-47AE-B219-5749183C8B14}" dt="2022-11-05T15:32:08.318" v="4139" actId="6549"/>
        <pc:sldMkLst>
          <pc:docMk/>
          <pc:sldMk cId="264858994" sldId="2781"/>
        </pc:sldMkLst>
        <pc:spChg chg="mod">
          <ac:chgData name="Ralph Renger" userId="b9fb78a0bd9093bf" providerId="LiveId" clId="{0D7A82ED-6A7B-47AE-B219-5749183C8B14}" dt="2022-11-05T15:32:08.318" v="4139" actId="6549"/>
          <ac:spMkLst>
            <pc:docMk/>
            <pc:sldMk cId="264858994" sldId="2781"/>
            <ac:spMk id="3" creationId="{FA18E053-4D2B-49BE-8149-87CCE3136B64}"/>
          </ac:spMkLst>
        </pc:spChg>
      </pc:sldChg>
      <pc:sldChg chg="modNotesTx">
        <pc:chgData name="Ralph Renger" userId="b9fb78a0bd9093bf" providerId="LiveId" clId="{0D7A82ED-6A7B-47AE-B219-5749183C8B14}" dt="2022-11-02T19:37:45.651" v="2344" actId="20577"/>
        <pc:sldMkLst>
          <pc:docMk/>
          <pc:sldMk cId="4118835068" sldId="2782"/>
        </pc:sldMkLst>
      </pc:sldChg>
      <pc:sldChg chg="modSp mod modNotesTx">
        <pc:chgData name="Ralph Renger" userId="b9fb78a0bd9093bf" providerId="LiveId" clId="{0D7A82ED-6A7B-47AE-B219-5749183C8B14}" dt="2022-11-06T14:54:24.178" v="5597" actId="255"/>
        <pc:sldMkLst>
          <pc:docMk/>
          <pc:sldMk cId="1288092473" sldId="2784"/>
        </pc:sldMkLst>
        <pc:spChg chg="mod">
          <ac:chgData name="Ralph Renger" userId="b9fb78a0bd9093bf" providerId="LiveId" clId="{0D7A82ED-6A7B-47AE-B219-5749183C8B14}" dt="2022-11-06T14:54:24.178" v="5597" actId="255"/>
          <ac:spMkLst>
            <pc:docMk/>
            <pc:sldMk cId="1288092473" sldId="2784"/>
            <ac:spMk id="2" creationId="{4F8BFB86-5D86-C5A0-E024-E21E47A26A25}"/>
          </ac:spMkLst>
        </pc:spChg>
      </pc:sldChg>
      <pc:sldChg chg="modSp mod ord">
        <pc:chgData name="Ralph Renger" userId="b9fb78a0bd9093bf" providerId="LiveId" clId="{0D7A82ED-6A7B-47AE-B219-5749183C8B14}" dt="2022-11-05T15:33:38.187" v="4212" actId="20577"/>
        <pc:sldMkLst>
          <pc:docMk/>
          <pc:sldMk cId="806720896" sldId="2791"/>
        </pc:sldMkLst>
        <pc:spChg chg="mod">
          <ac:chgData name="Ralph Renger" userId="b9fb78a0bd9093bf" providerId="LiveId" clId="{0D7A82ED-6A7B-47AE-B219-5749183C8B14}" dt="2022-11-05T15:33:38.187" v="4212" actId="20577"/>
          <ac:spMkLst>
            <pc:docMk/>
            <pc:sldMk cId="806720896" sldId="2791"/>
            <ac:spMk id="2" creationId="{43D3EB0C-F471-854B-A15F-047BB9116F62}"/>
          </ac:spMkLst>
        </pc:spChg>
      </pc:sldChg>
      <pc:sldChg chg="addSp delSp modSp add mod">
        <pc:chgData name="Ralph Renger" userId="b9fb78a0bd9093bf" providerId="LiveId" clId="{0D7A82ED-6A7B-47AE-B219-5749183C8B14}" dt="2022-11-03T16:58:52.721" v="3422" actId="1076"/>
        <pc:sldMkLst>
          <pc:docMk/>
          <pc:sldMk cId="2033145600" sldId="2792"/>
        </pc:sldMkLst>
        <pc:spChg chg="mod">
          <ac:chgData name="Ralph Renger" userId="b9fb78a0bd9093bf" providerId="LiveId" clId="{0D7A82ED-6A7B-47AE-B219-5749183C8B14}" dt="2022-11-03T16:57:30.058" v="3417" actId="20577"/>
          <ac:spMkLst>
            <pc:docMk/>
            <pc:sldMk cId="2033145600" sldId="2792"/>
            <ac:spMk id="2" creationId="{7BE77F31-3E85-A0C8-188A-D0A555EB770B}"/>
          </ac:spMkLst>
        </pc:spChg>
        <pc:picChg chg="del">
          <ac:chgData name="Ralph Renger" userId="b9fb78a0bd9093bf" providerId="LiveId" clId="{0D7A82ED-6A7B-47AE-B219-5749183C8B14}" dt="2022-11-03T16:57:33.828" v="3418" actId="478"/>
          <ac:picMkLst>
            <pc:docMk/>
            <pc:sldMk cId="2033145600" sldId="2792"/>
            <ac:picMk id="2052" creationId="{1264893C-2662-C6A7-D88B-DDDAAC993BD4}"/>
          </ac:picMkLst>
        </pc:picChg>
        <pc:picChg chg="add mod">
          <ac:chgData name="Ralph Renger" userId="b9fb78a0bd9093bf" providerId="LiveId" clId="{0D7A82ED-6A7B-47AE-B219-5749183C8B14}" dt="2022-11-03T16:58:52.721" v="3422" actId="1076"/>
          <ac:picMkLst>
            <pc:docMk/>
            <pc:sldMk cId="2033145600" sldId="2792"/>
            <ac:picMk id="8194" creationId="{E5D8D8AD-855C-BB7E-0E04-75819A82D303}"/>
          </ac:picMkLst>
        </pc:picChg>
      </pc:sldChg>
      <pc:sldChg chg="addSp delSp modSp del mod">
        <pc:chgData name="Ralph Renger" userId="b9fb78a0bd9093bf" providerId="LiveId" clId="{0D7A82ED-6A7B-47AE-B219-5749183C8B14}" dt="2022-10-14T17:04:57.569" v="948" actId="2696"/>
        <pc:sldMkLst>
          <pc:docMk/>
          <pc:sldMk cId="2365524428" sldId="2792"/>
        </pc:sldMkLst>
        <pc:spChg chg="mod">
          <ac:chgData name="Ralph Renger" userId="b9fb78a0bd9093bf" providerId="LiveId" clId="{0D7A82ED-6A7B-47AE-B219-5749183C8B14}" dt="2022-08-23T17:40:56.474" v="74" actId="1076"/>
          <ac:spMkLst>
            <pc:docMk/>
            <pc:sldMk cId="2365524428" sldId="2792"/>
            <ac:spMk id="2" creationId="{7BE77F31-3E85-A0C8-188A-D0A555EB770B}"/>
          </ac:spMkLst>
        </pc:spChg>
        <pc:picChg chg="add del mod">
          <ac:chgData name="Ralph Renger" userId="b9fb78a0bd9093bf" providerId="LiveId" clId="{0D7A82ED-6A7B-47AE-B219-5749183C8B14}" dt="2022-08-23T17:23:26.355" v="44" actId="478"/>
          <ac:picMkLst>
            <pc:docMk/>
            <pc:sldMk cId="2365524428" sldId="2792"/>
            <ac:picMk id="2050" creationId="{7E208B40-553E-C0BC-B46F-C3EC894D29FF}"/>
          </ac:picMkLst>
        </pc:picChg>
        <pc:picChg chg="add mod">
          <ac:chgData name="Ralph Renger" userId="b9fb78a0bd9093bf" providerId="LiveId" clId="{0D7A82ED-6A7B-47AE-B219-5749183C8B14}" dt="2022-08-23T17:40:52.966" v="73" actId="1076"/>
          <ac:picMkLst>
            <pc:docMk/>
            <pc:sldMk cId="2365524428" sldId="2792"/>
            <ac:picMk id="2052" creationId="{1264893C-2662-C6A7-D88B-DDDAAC993BD4}"/>
          </ac:picMkLst>
        </pc:picChg>
        <pc:picChg chg="del">
          <ac:chgData name="Ralph Renger" userId="b9fb78a0bd9093bf" providerId="LiveId" clId="{0D7A82ED-6A7B-47AE-B219-5749183C8B14}" dt="2022-08-23T17:22:05.541" v="39" actId="478"/>
          <ac:picMkLst>
            <pc:docMk/>
            <pc:sldMk cId="2365524428" sldId="2792"/>
            <ac:picMk id="4098" creationId="{8C604AC0-17EB-E4C0-9BFF-BDEDBAFF9716}"/>
          </ac:picMkLst>
        </pc:picChg>
      </pc:sldChg>
      <pc:sldChg chg="modSp mod">
        <pc:chgData name="Ralph Renger" userId="b9fb78a0bd9093bf" providerId="LiveId" clId="{0D7A82ED-6A7B-47AE-B219-5749183C8B14}" dt="2022-11-06T15:06:18.180" v="5897" actId="20577"/>
        <pc:sldMkLst>
          <pc:docMk/>
          <pc:sldMk cId="3522412741" sldId="2794"/>
        </pc:sldMkLst>
        <pc:spChg chg="mod">
          <ac:chgData name="Ralph Renger" userId="b9fb78a0bd9093bf" providerId="LiveId" clId="{0D7A82ED-6A7B-47AE-B219-5749183C8B14}" dt="2022-11-06T15:06:18.180" v="5897" actId="20577"/>
          <ac:spMkLst>
            <pc:docMk/>
            <pc:sldMk cId="3522412741" sldId="2794"/>
            <ac:spMk id="2" creationId="{2781072B-CA5E-4EEB-B57E-94FC317EC691}"/>
          </ac:spMkLst>
        </pc:spChg>
      </pc:sldChg>
      <pc:sldChg chg="addSp modSp mod modAnim">
        <pc:chgData name="Ralph Renger" userId="b9fb78a0bd9093bf" providerId="LiveId" clId="{0D7A82ED-6A7B-47AE-B219-5749183C8B14}" dt="2022-11-05T16:05:48.873" v="5450"/>
        <pc:sldMkLst>
          <pc:docMk/>
          <pc:sldMk cId="691158871" sldId="2858"/>
        </pc:sldMkLst>
        <pc:spChg chg="add mod">
          <ac:chgData name="Ralph Renger" userId="b9fb78a0bd9093bf" providerId="LiveId" clId="{0D7A82ED-6A7B-47AE-B219-5749183C8B14}" dt="2022-11-05T16:05:19.634" v="5420"/>
          <ac:spMkLst>
            <pc:docMk/>
            <pc:sldMk cId="691158871" sldId="2858"/>
            <ac:spMk id="3" creationId="{2E9315F7-D8E4-AA2C-82BC-050D6388D7E2}"/>
          </ac:spMkLst>
        </pc:spChg>
        <pc:spChg chg="add mod">
          <ac:chgData name="Ralph Renger" userId="b9fb78a0bd9093bf" providerId="LiveId" clId="{0D7A82ED-6A7B-47AE-B219-5749183C8B14}" dt="2022-11-05T16:05:19.634" v="5420"/>
          <ac:spMkLst>
            <pc:docMk/>
            <pc:sldMk cId="691158871" sldId="2858"/>
            <ac:spMk id="4" creationId="{BA4AF884-6A6E-2DD4-B82E-77F42BDD757E}"/>
          </ac:spMkLst>
        </pc:spChg>
        <pc:spChg chg="mod">
          <ac:chgData name="Ralph Renger" userId="b9fb78a0bd9093bf" providerId="LiveId" clId="{0D7A82ED-6A7B-47AE-B219-5749183C8B14}" dt="2022-11-05T16:05:28.605" v="5447" actId="1036"/>
          <ac:spMkLst>
            <pc:docMk/>
            <pc:sldMk cId="691158871" sldId="2858"/>
            <ac:spMk id="20" creationId="{607603F2-D93A-46B6-9B03-57F7D0CE1B26}"/>
          </ac:spMkLst>
        </pc:spChg>
        <pc:spChg chg="mod">
          <ac:chgData name="Ralph Renger" userId="b9fb78a0bd9093bf" providerId="LiveId" clId="{0D7A82ED-6A7B-47AE-B219-5749183C8B14}" dt="2022-11-02T22:57:53.067" v="2884" actId="6549"/>
          <ac:spMkLst>
            <pc:docMk/>
            <pc:sldMk cId="691158871" sldId="2858"/>
            <ac:spMk id="33" creationId="{68E0D796-31F7-44AE-B72E-4684C05DF734}"/>
          </ac:spMkLst>
        </pc:spChg>
        <pc:cxnChg chg="mod">
          <ac:chgData name="Ralph Renger" userId="b9fb78a0bd9093bf" providerId="LiveId" clId="{0D7A82ED-6A7B-47AE-B219-5749183C8B14}" dt="2022-11-05T16:05:28.605" v="5447" actId="1036"/>
          <ac:cxnSpMkLst>
            <pc:docMk/>
            <pc:sldMk cId="691158871" sldId="2858"/>
            <ac:cxnSpMk id="62" creationId="{76F50C18-9019-4E5B-A184-2C66DD3A2F3E}"/>
          </ac:cxnSpMkLst>
        </pc:cxnChg>
      </pc:sldChg>
      <pc:sldChg chg="modSp mod">
        <pc:chgData name="Ralph Renger" userId="b9fb78a0bd9093bf" providerId="LiveId" clId="{0D7A82ED-6A7B-47AE-B219-5749183C8B14}" dt="2022-11-06T15:06:53.931" v="5900" actId="255"/>
        <pc:sldMkLst>
          <pc:docMk/>
          <pc:sldMk cId="3146717888" sldId="2859"/>
        </pc:sldMkLst>
        <pc:spChg chg="mod">
          <ac:chgData name="Ralph Renger" userId="b9fb78a0bd9093bf" providerId="LiveId" clId="{0D7A82ED-6A7B-47AE-B219-5749183C8B14}" dt="2022-11-06T15:06:53.931" v="5900" actId="255"/>
          <ac:spMkLst>
            <pc:docMk/>
            <pc:sldMk cId="3146717888" sldId="2859"/>
            <ac:spMk id="2" creationId="{C8003826-9A1A-4BF2-BA6E-B765898CF0A3}"/>
          </ac:spMkLst>
        </pc:spChg>
      </pc:sldChg>
      <pc:sldChg chg="modSp mod modNotesTx">
        <pc:chgData name="Ralph Renger" userId="b9fb78a0bd9093bf" providerId="LiveId" clId="{0D7A82ED-6A7B-47AE-B219-5749183C8B14}" dt="2022-10-14T17:28:32.510" v="2206" actId="20577"/>
        <pc:sldMkLst>
          <pc:docMk/>
          <pc:sldMk cId="973117837" sldId="2862"/>
        </pc:sldMkLst>
        <pc:spChg chg="mod">
          <ac:chgData name="Ralph Renger" userId="b9fb78a0bd9093bf" providerId="LiveId" clId="{0D7A82ED-6A7B-47AE-B219-5749183C8B14}" dt="2022-10-14T17:28:32.510" v="2206" actId="20577"/>
          <ac:spMkLst>
            <pc:docMk/>
            <pc:sldMk cId="973117837" sldId="2862"/>
            <ac:spMk id="3" creationId="{DAEE3E99-5E06-465C-B6DC-ACF6EF874A82}"/>
          </ac:spMkLst>
        </pc:spChg>
      </pc:sldChg>
      <pc:sldChg chg="del">
        <pc:chgData name="Ralph Renger" userId="b9fb78a0bd9093bf" providerId="LiveId" clId="{0D7A82ED-6A7B-47AE-B219-5749183C8B14}" dt="2022-10-14T17:06:16.632" v="950" actId="2696"/>
        <pc:sldMkLst>
          <pc:docMk/>
          <pc:sldMk cId="720882565" sldId="2870"/>
        </pc:sldMkLst>
      </pc:sldChg>
      <pc:sldChg chg="add del">
        <pc:chgData name="Ralph Renger" userId="b9fb78a0bd9093bf" providerId="LiveId" clId="{0D7A82ED-6A7B-47AE-B219-5749183C8B14}" dt="2022-11-10T14:24:38.284" v="6279" actId="47"/>
        <pc:sldMkLst>
          <pc:docMk/>
          <pc:sldMk cId="1893049416" sldId="2870"/>
        </pc:sldMkLst>
      </pc:sldChg>
      <pc:sldChg chg="modNotesTx">
        <pc:chgData name="Ralph Renger" userId="b9fb78a0bd9093bf" providerId="LiveId" clId="{0D7A82ED-6A7B-47AE-B219-5749183C8B14}" dt="2022-10-14T16:30:02.500" v="605" actId="6549"/>
        <pc:sldMkLst>
          <pc:docMk/>
          <pc:sldMk cId="3875527121" sldId="2879"/>
        </pc:sldMkLst>
      </pc:sldChg>
      <pc:sldChg chg="modAnim modNotesTx">
        <pc:chgData name="Ralph Renger" userId="b9fb78a0bd9093bf" providerId="LiveId" clId="{0D7A82ED-6A7B-47AE-B219-5749183C8B14}" dt="2022-11-04T17:32:26.602" v="3756"/>
        <pc:sldMkLst>
          <pc:docMk/>
          <pc:sldMk cId="840228426" sldId="2898"/>
        </pc:sldMkLst>
      </pc:sldChg>
      <pc:sldChg chg="ord modNotesTx">
        <pc:chgData name="Ralph Renger" userId="b9fb78a0bd9093bf" providerId="LiveId" clId="{0D7A82ED-6A7B-47AE-B219-5749183C8B14}" dt="2022-10-14T16:30:42.211" v="608" actId="6549"/>
        <pc:sldMkLst>
          <pc:docMk/>
          <pc:sldMk cId="1879035749" sldId="2904"/>
        </pc:sldMkLst>
      </pc:sldChg>
      <pc:sldChg chg="del modNotesTx">
        <pc:chgData name="Ralph Renger" userId="b9fb78a0bd9093bf" providerId="LiveId" clId="{0D7A82ED-6A7B-47AE-B219-5749183C8B14}" dt="2022-11-03T16:32:16.176" v="3152" actId="2696"/>
        <pc:sldMkLst>
          <pc:docMk/>
          <pc:sldMk cId="220600208" sldId="2905"/>
        </pc:sldMkLst>
      </pc:sldChg>
      <pc:sldChg chg="add">
        <pc:chgData name="Ralph Renger" userId="b9fb78a0bd9093bf" providerId="LiveId" clId="{0D7A82ED-6A7B-47AE-B219-5749183C8B14}" dt="2022-11-03T16:32:28.738" v="3153"/>
        <pc:sldMkLst>
          <pc:docMk/>
          <pc:sldMk cId="2934398303" sldId="2905"/>
        </pc:sldMkLst>
      </pc:sldChg>
      <pc:sldChg chg="modSp">
        <pc:chgData name="Ralph Renger" userId="b9fb78a0bd9093bf" providerId="LiveId" clId="{0D7A82ED-6A7B-47AE-B219-5749183C8B14}" dt="2022-11-07T23:32:27.952" v="6089" actId="20577"/>
        <pc:sldMkLst>
          <pc:docMk/>
          <pc:sldMk cId="39356979" sldId="2906"/>
        </pc:sldMkLst>
        <pc:spChg chg="mod">
          <ac:chgData name="Ralph Renger" userId="b9fb78a0bd9093bf" providerId="LiveId" clId="{0D7A82ED-6A7B-47AE-B219-5749183C8B14}" dt="2022-11-07T23:32:27.952" v="6089" actId="20577"/>
          <ac:spMkLst>
            <pc:docMk/>
            <pc:sldMk cId="39356979" sldId="2906"/>
            <ac:spMk id="3" creationId="{A0208B1A-BD30-4304-B169-E4925CE3DE3D}"/>
          </ac:spMkLst>
        </pc:spChg>
      </pc:sldChg>
      <pc:sldChg chg="addSp modSp mod modAnim">
        <pc:chgData name="Ralph Renger" userId="b9fb78a0bd9093bf" providerId="LiveId" clId="{0D7A82ED-6A7B-47AE-B219-5749183C8B14}" dt="2022-11-05T16:05:08.514" v="5419"/>
        <pc:sldMkLst>
          <pc:docMk/>
          <pc:sldMk cId="1888091950" sldId="2910"/>
        </pc:sldMkLst>
        <pc:spChg chg="add mod">
          <ac:chgData name="Ralph Renger" userId="b9fb78a0bd9093bf" providerId="LiveId" clId="{0D7A82ED-6A7B-47AE-B219-5749183C8B14}" dt="2022-11-05T16:04:51.839" v="5388"/>
          <ac:spMkLst>
            <pc:docMk/>
            <pc:sldMk cId="1888091950" sldId="2910"/>
            <ac:spMk id="3" creationId="{20707ED9-9433-548F-AFF5-A39A92142124}"/>
          </ac:spMkLst>
        </pc:spChg>
        <pc:spChg chg="add mod">
          <ac:chgData name="Ralph Renger" userId="b9fb78a0bd9093bf" providerId="LiveId" clId="{0D7A82ED-6A7B-47AE-B219-5749183C8B14}" dt="2022-11-05T16:04:51.839" v="5388"/>
          <ac:spMkLst>
            <pc:docMk/>
            <pc:sldMk cId="1888091950" sldId="2910"/>
            <ac:spMk id="4" creationId="{F435F196-EBD2-DC5E-D052-D103098C89A4}"/>
          </ac:spMkLst>
        </pc:spChg>
        <pc:spChg chg="mod">
          <ac:chgData name="Ralph Renger" userId="b9fb78a0bd9093bf" providerId="LiveId" clId="{0D7A82ED-6A7B-47AE-B219-5749183C8B14}" dt="2022-11-05T16:05:04.214" v="5417" actId="1036"/>
          <ac:spMkLst>
            <pc:docMk/>
            <pc:sldMk cId="1888091950" sldId="2910"/>
            <ac:spMk id="20" creationId="{607603F2-D93A-46B6-9B03-57F7D0CE1B26}"/>
          </ac:spMkLst>
        </pc:spChg>
        <pc:spChg chg="mod">
          <ac:chgData name="Ralph Renger" userId="b9fb78a0bd9093bf" providerId="LiveId" clId="{0D7A82ED-6A7B-47AE-B219-5749183C8B14}" dt="2022-11-02T22:57:24.100" v="2883" actId="6549"/>
          <ac:spMkLst>
            <pc:docMk/>
            <pc:sldMk cId="1888091950" sldId="2910"/>
            <ac:spMk id="33" creationId="{68E0D796-31F7-44AE-B72E-4684C05DF734}"/>
          </ac:spMkLst>
        </pc:spChg>
        <pc:cxnChg chg="mod">
          <ac:chgData name="Ralph Renger" userId="b9fb78a0bd9093bf" providerId="LiveId" clId="{0D7A82ED-6A7B-47AE-B219-5749183C8B14}" dt="2022-11-05T16:05:04.214" v="5417" actId="1036"/>
          <ac:cxnSpMkLst>
            <pc:docMk/>
            <pc:sldMk cId="1888091950" sldId="2910"/>
            <ac:cxnSpMk id="62" creationId="{76F50C18-9019-4E5B-A184-2C66DD3A2F3E}"/>
          </ac:cxnSpMkLst>
        </pc:cxnChg>
      </pc:sldChg>
      <pc:sldChg chg="add del">
        <pc:chgData name="Ralph Renger" userId="b9fb78a0bd9093bf" providerId="LiveId" clId="{0D7A82ED-6A7B-47AE-B219-5749183C8B14}" dt="2022-11-10T14:24:38.284" v="6279" actId="47"/>
        <pc:sldMkLst>
          <pc:docMk/>
          <pc:sldMk cId="282587118" sldId="2916"/>
        </pc:sldMkLst>
      </pc:sldChg>
      <pc:sldChg chg="del">
        <pc:chgData name="Ralph Renger" userId="b9fb78a0bd9093bf" providerId="LiveId" clId="{0D7A82ED-6A7B-47AE-B219-5749183C8B14}" dt="2022-10-14T17:06:16.632" v="950" actId="2696"/>
        <pc:sldMkLst>
          <pc:docMk/>
          <pc:sldMk cId="2389076673" sldId="2916"/>
        </pc:sldMkLst>
      </pc:sldChg>
      <pc:sldChg chg="addSp delSp modSp mod modAnim">
        <pc:chgData name="Ralph Renger" userId="b9fb78a0bd9093bf" providerId="LiveId" clId="{0D7A82ED-6A7B-47AE-B219-5749183C8B14}" dt="2022-11-06T15:15:51.791" v="5975" actId="27636"/>
        <pc:sldMkLst>
          <pc:docMk/>
          <pc:sldMk cId="3498253193" sldId="2917"/>
        </pc:sldMkLst>
        <pc:spChg chg="mod">
          <ac:chgData name="Ralph Renger" userId="b9fb78a0bd9093bf" providerId="LiveId" clId="{0D7A82ED-6A7B-47AE-B219-5749183C8B14}" dt="2022-11-06T15:15:51.791" v="5975" actId="27636"/>
          <ac:spMkLst>
            <pc:docMk/>
            <pc:sldMk cId="3498253193" sldId="2917"/>
            <ac:spMk id="3" creationId="{41B379EE-C344-4B8A-A1FF-190F6EC9138C}"/>
          </ac:spMkLst>
        </pc:spChg>
        <pc:picChg chg="del">
          <ac:chgData name="Ralph Renger" userId="b9fb78a0bd9093bf" providerId="LiveId" clId="{0D7A82ED-6A7B-47AE-B219-5749183C8B14}" dt="2022-11-06T15:10:22.729" v="5901" actId="478"/>
          <ac:picMkLst>
            <pc:docMk/>
            <pc:sldMk cId="3498253193" sldId="2917"/>
            <ac:picMk id="4" creationId="{523BB071-5291-435C-905D-E00CF85D446C}"/>
          </ac:picMkLst>
        </pc:picChg>
        <pc:picChg chg="add mod modCrop">
          <ac:chgData name="Ralph Renger" userId="b9fb78a0bd9093bf" providerId="LiveId" clId="{0D7A82ED-6A7B-47AE-B219-5749183C8B14}" dt="2022-11-06T15:13:57.506" v="5937" actId="1076"/>
          <ac:picMkLst>
            <pc:docMk/>
            <pc:sldMk cId="3498253193" sldId="2917"/>
            <ac:picMk id="6" creationId="{FE08F920-C73A-BE2E-7550-FB6FAF520A55}"/>
          </ac:picMkLst>
        </pc:picChg>
      </pc:sldChg>
      <pc:sldChg chg="addSp modSp mod">
        <pc:chgData name="Ralph Renger" userId="b9fb78a0bd9093bf" providerId="LiveId" clId="{0D7A82ED-6A7B-47AE-B219-5749183C8B14}" dt="2022-11-05T16:16:36.845" v="5566" actId="1076"/>
        <pc:sldMkLst>
          <pc:docMk/>
          <pc:sldMk cId="2184372176" sldId="2918"/>
        </pc:sldMkLst>
        <pc:spChg chg="add mod">
          <ac:chgData name="Ralph Renger" userId="b9fb78a0bd9093bf" providerId="LiveId" clId="{0D7A82ED-6A7B-47AE-B219-5749183C8B14}" dt="2022-11-05T16:12:43.777" v="5549" actId="1076"/>
          <ac:spMkLst>
            <pc:docMk/>
            <pc:sldMk cId="2184372176" sldId="2918"/>
            <ac:spMk id="3" creationId="{12822E7D-24D7-9EDB-3AC0-B5BF93079640}"/>
          </ac:spMkLst>
        </pc:spChg>
        <pc:spChg chg="add mod">
          <ac:chgData name="Ralph Renger" userId="b9fb78a0bd9093bf" providerId="LiveId" clId="{0D7A82ED-6A7B-47AE-B219-5749183C8B14}" dt="2022-11-05T16:13:40.444" v="5551" actId="1076"/>
          <ac:spMkLst>
            <pc:docMk/>
            <pc:sldMk cId="2184372176" sldId="2918"/>
            <ac:spMk id="5" creationId="{5CBE5E36-CF62-114F-91D9-587D149047D4}"/>
          </ac:spMkLst>
        </pc:spChg>
        <pc:picChg chg="add mod modCrop">
          <ac:chgData name="Ralph Renger" userId="b9fb78a0bd9093bf" providerId="LiveId" clId="{0D7A82ED-6A7B-47AE-B219-5749183C8B14}" dt="2022-11-05T16:16:36.845" v="5566" actId="1076"/>
          <ac:picMkLst>
            <pc:docMk/>
            <pc:sldMk cId="2184372176" sldId="2918"/>
            <ac:picMk id="7" creationId="{220F7173-847B-5C0D-5BEB-179682498E9B}"/>
          </ac:picMkLst>
        </pc:picChg>
        <pc:picChg chg="mod">
          <ac:chgData name="Ralph Renger" userId="b9fb78a0bd9093bf" providerId="LiveId" clId="{0D7A82ED-6A7B-47AE-B219-5749183C8B14}" dt="2022-11-05T16:15:54.474" v="5555" actId="1076"/>
          <ac:picMkLst>
            <pc:docMk/>
            <pc:sldMk cId="2184372176" sldId="2918"/>
            <ac:picMk id="2050" creationId="{07B4D5CC-5B33-535D-491C-E9C56B016F4A}"/>
          </ac:picMkLst>
        </pc:picChg>
      </pc:sldChg>
      <pc:sldChg chg="addSp delSp modSp del mod">
        <pc:chgData name="Ralph Renger" userId="b9fb78a0bd9093bf" providerId="LiveId" clId="{0D7A82ED-6A7B-47AE-B219-5749183C8B14}" dt="2022-11-02T20:18:51.395" v="2680" actId="47"/>
        <pc:sldMkLst>
          <pc:docMk/>
          <pc:sldMk cId="235578624" sldId="2919"/>
        </pc:sldMkLst>
        <pc:spChg chg="add mod">
          <ac:chgData name="Ralph Renger" userId="b9fb78a0bd9093bf" providerId="LiveId" clId="{0D7A82ED-6A7B-47AE-B219-5749183C8B14}" dt="2022-10-14T16:35:15.704" v="706" actId="20577"/>
          <ac:spMkLst>
            <pc:docMk/>
            <pc:sldMk cId="235578624" sldId="2919"/>
            <ac:spMk id="3" creationId="{11BD2F75-9942-66CF-8AAB-BB40F3EC65BF}"/>
          </ac:spMkLst>
        </pc:spChg>
        <pc:picChg chg="del">
          <ac:chgData name="Ralph Renger" userId="b9fb78a0bd9093bf" providerId="LiveId" clId="{0D7A82ED-6A7B-47AE-B219-5749183C8B14}" dt="2022-10-14T16:35:01.844" v="658" actId="478"/>
          <ac:picMkLst>
            <pc:docMk/>
            <pc:sldMk cId="235578624" sldId="2919"/>
            <ac:picMk id="5" creationId="{D51B6566-80DB-0B27-5A20-41592ABC4BDA}"/>
          </ac:picMkLst>
        </pc:picChg>
      </pc:sldChg>
      <pc:sldChg chg="add del">
        <pc:chgData name="Ralph Renger" userId="b9fb78a0bd9093bf" providerId="LiveId" clId="{0D7A82ED-6A7B-47AE-B219-5749183C8B14}" dt="2022-11-07T23:37:50.429" v="6094" actId="2696"/>
        <pc:sldMkLst>
          <pc:docMk/>
          <pc:sldMk cId="391899734" sldId="2922"/>
        </pc:sldMkLst>
      </pc:sldChg>
      <pc:sldChg chg="modSp add mod">
        <pc:chgData name="Ralph Renger" userId="b9fb78a0bd9093bf" providerId="LiveId" clId="{0D7A82ED-6A7B-47AE-B219-5749183C8B14}" dt="2022-11-07T23:39:38.864" v="6201" actId="313"/>
        <pc:sldMkLst>
          <pc:docMk/>
          <pc:sldMk cId="1564361482" sldId="2922"/>
        </pc:sldMkLst>
        <pc:spChg chg="mod">
          <ac:chgData name="Ralph Renger" userId="b9fb78a0bd9093bf" providerId="LiveId" clId="{0D7A82ED-6A7B-47AE-B219-5749183C8B14}" dt="2022-11-07T23:39:38.864" v="6201" actId="313"/>
          <ac:spMkLst>
            <pc:docMk/>
            <pc:sldMk cId="1564361482" sldId="2922"/>
            <ac:spMk id="2" creationId="{D0430CF7-07BA-4A64-B149-0C5CEEA96094}"/>
          </ac:spMkLst>
        </pc:spChg>
      </pc:sldChg>
      <pc:sldChg chg="add del">
        <pc:chgData name="Ralph Renger" userId="b9fb78a0bd9093bf" providerId="LiveId" clId="{0D7A82ED-6A7B-47AE-B219-5749183C8B14}" dt="2022-11-07T23:36:37.592" v="6092"/>
        <pc:sldMkLst>
          <pc:docMk/>
          <pc:sldMk cId="3025134693" sldId="2922"/>
        </pc:sldMkLst>
      </pc:sldChg>
      <pc:sldChg chg="addSp modSp mod modAnim">
        <pc:chgData name="Ralph Renger" userId="b9fb78a0bd9093bf" providerId="LiveId" clId="{0D7A82ED-6A7B-47AE-B219-5749183C8B14}" dt="2022-11-05T16:07:17.552" v="5543" actId="1035"/>
        <pc:sldMkLst>
          <pc:docMk/>
          <pc:sldMk cId="597547917" sldId="2925"/>
        </pc:sldMkLst>
        <pc:spChg chg="mod">
          <ac:chgData name="Ralph Renger" userId="b9fb78a0bd9093bf" providerId="LiveId" clId="{0D7A82ED-6A7B-47AE-B219-5749183C8B14}" dt="2022-11-05T16:07:17.552" v="5543" actId="1035"/>
          <ac:spMkLst>
            <pc:docMk/>
            <pc:sldMk cId="597547917" sldId="2925"/>
            <ac:spMk id="2" creationId="{B597F4F2-074E-4B66-B3CB-A4C4495DA36B}"/>
          </ac:spMkLst>
        </pc:spChg>
        <pc:spChg chg="add mod">
          <ac:chgData name="Ralph Renger" userId="b9fb78a0bd9093bf" providerId="LiveId" clId="{0D7A82ED-6A7B-47AE-B219-5749183C8B14}" dt="2022-11-05T16:06:06.099" v="5451"/>
          <ac:spMkLst>
            <pc:docMk/>
            <pc:sldMk cId="597547917" sldId="2925"/>
            <ac:spMk id="3" creationId="{12C47B5A-E55D-74CE-45B9-4BC454B6F3AD}"/>
          </ac:spMkLst>
        </pc:spChg>
        <pc:spChg chg="add mod">
          <ac:chgData name="Ralph Renger" userId="b9fb78a0bd9093bf" providerId="LiveId" clId="{0D7A82ED-6A7B-47AE-B219-5749183C8B14}" dt="2022-11-05T16:06:26.323" v="5474" actId="1036"/>
          <ac:spMkLst>
            <pc:docMk/>
            <pc:sldMk cId="597547917" sldId="2925"/>
            <ac:spMk id="4" creationId="{26122B75-4CBC-E11B-D2F3-3C795A63B3A0}"/>
          </ac:spMkLst>
        </pc:spChg>
        <pc:spChg chg="mod">
          <ac:chgData name="Ralph Renger" userId="b9fb78a0bd9093bf" providerId="LiveId" clId="{0D7A82ED-6A7B-47AE-B219-5749183C8B14}" dt="2022-11-05T16:06:43.656" v="5497" actId="1036"/>
          <ac:spMkLst>
            <pc:docMk/>
            <pc:sldMk cId="597547917" sldId="2925"/>
            <ac:spMk id="20" creationId="{607603F2-D93A-46B6-9B03-57F7D0CE1B26}"/>
          </ac:spMkLst>
        </pc:spChg>
        <pc:spChg chg="mod">
          <ac:chgData name="Ralph Renger" userId="b9fb78a0bd9093bf" providerId="LiveId" clId="{0D7A82ED-6A7B-47AE-B219-5749183C8B14}" dt="2022-11-02T22:58:20.782" v="2885" actId="6549"/>
          <ac:spMkLst>
            <pc:docMk/>
            <pc:sldMk cId="597547917" sldId="2925"/>
            <ac:spMk id="33" creationId="{68E0D796-31F7-44AE-B72E-4684C05DF734}"/>
          </ac:spMkLst>
        </pc:spChg>
        <pc:cxnChg chg="mod">
          <ac:chgData name="Ralph Renger" userId="b9fb78a0bd9093bf" providerId="LiveId" clId="{0D7A82ED-6A7B-47AE-B219-5749183C8B14}" dt="2022-11-05T16:06:50.210" v="5507" actId="1036"/>
          <ac:cxnSpMkLst>
            <pc:docMk/>
            <pc:sldMk cId="597547917" sldId="2925"/>
            <ac:cxnSpMk id="62" creationId="{76F50C18-9019-4E5B-A184-2C66DD3A2F3E}"/>
          </ac:cxnSpMkLst>
        </pc:cxnChg>
      </pc:sldChg>
      <pc:sldChg chg="del">
        <pc:chgData name="Ralph Renger" userId="b9fb78a0bd9093bf" providerId="LiveId" clId="{0D7A82ED-6A7B-47AE-B219-5749183C8B14}" dt="2022-11-02T22:59:04.634" v="2886" actId="47"/>
        <pc:sldMkLst>
          <pc:docMk/>
          <pc:sldMk cId="478632548" sldId="2927"/>
        </pc:sldMkLst>
      </pc:sldChg>
      <pc:sldChg chg="modNotesTx">
        <pc:chgData name="Ralph Renger" userId="b9fb78a0bd9093bf" providerId="LiveId" clId="{0D7A82ED-6A7B-47AE-B219-5749183C8B14}" dt="2022-10-14T16:29:42.530" v="604" actId="6549"/>
        <pc:sldMkLst>
          <pc:docMk/>
          <pc:sldMk cId="2199566275" sldId="2929"/>
        </pc:sldMkLst>
      </pc:sldChg>
      <pc:sldChg chg="del">
        <pc:chgData name="Ralph Renger" userId="b9fb78a0bd9093bf" providerId="LiveId" clId="{0D7A82ED-6A7B-47AE-B219-5749183C8B14}" dt="2022-10-14T17:04:57.569" v="948" actId="2696"/>
        <pc:sldMkLst>
          <pc:docMk/>
          <pc:sldMk cId="370993152" sldId="2931"/>
        </pc:sldMkLst>
      </pc:sldChg>
      <pc:sldChg chg="modSp add">
        <pc:chgData name="Ralph Renger" userId="b9fb78a0bd9093bf" providerId="LiveId" clId="{0D7A82ED-6A7B-47AE-B219-5749183C8B14}" dt="2022-11-04T18:15:18.644" v="4128" actId="20577"/>
        <pc:sldMkLst>
          <pc:docMk/>
          <pc:sldMk cId="3081759712" sldId="2931"/>
        </pc:sldMkLst>
        <pc:spChg chg="mod">
          <ac:chgData name="Ralph Renger" userId="b9fb78a0bd9093bf" providerId="LiveId" clId="{0D7A82ED-6A7B-47AE-B219-5749183C8B14}" dt="2022-11-04T18:15:18.644" v="4128" actId="20577"/>
          <ac:spMkLst>
            <pc:docMk/>
            <pc:sldMk cId="3081759712" sldId="2931"/>
            <ac:spMk id="3" creationId="{7EF9D22D-2AD6-F327-318F-F323CBF448D9}"/>
          </ac:spMkLst>
        </pc:spChg>
      </pc:sldChg>
      <pc:sldChg chg="add">
        <pc:chgData name="Ralph Renger" userId="b9fb78a0bd9093bf" providerId="LiveId" clId="{0D7A82ED-6A7B-47AE-B219-5749183C8B14}" dt="2022-10-14T17:05:13.992" v="949"/>
        <pc:sldMkLst>
          <pc:docMk/>
          <pc:sldMk cId="708755339" sldId="2933"/>
        </pc:sldMkLst>
      </pc:sldChg>
      <pc:sldChg chg="del">
        <pc:chgData name="Ralph Renger" userId="b9fb78a0bd9093bf" providerId="LiveId" clId="{0D7A82ED-6A7B-47AE-B219-5749183C8B14}" dt="2022-10-14T17:04:57.569" v="948" actId="2696"/>
        <pc:sldMkLst>
          <pc:docMk/>
          <pc:sldMk cId="3275603215" sldId="2933"/>
        </pc:sldMkLst>
      </pc:sldChg>
      <pc:sldChg chg="modSp mod">
        <pc:chgData name="Ralph Renger" userId="b9fb78a0bd9093bf" providerId="LiveId" clId="{0D7A82ED-6A7B-47AE-B219-5749183C8B14}" dt="2022-11-07T23:28:22.302" v="6077" actId="20577"/>
        <pc:sldMkLst>
          <pc:docMk/>
          <pc:sldMk cId="1768402228" sldId="2934"/>
        </pc:sldMkLst>
        <pc:spChg chg="mod">
          <ac:chgData name="Ralph Renger" userId="b9fb78a0bd9093bf" providerId="LiveId" clId="{0D7A82ED-6A7B-47AE-B219-5749183C8B14}" dt="2022-11-07T23:28:22.302" v="6077" actId="20577"/>
          <ac:spMkLst>
            <pc:docMk/>
            <pc:sldMk cId="1768402228" sldId="2934"/>
            <ac:spMk id="2" creationId="{8DAF63E3-8385-B5E4-A7F4-CB9925B45CD0}"/>
          </ac:spMkLst>
        </pc:spChg>
      </pc:sldChg>
      <pc:sldChg chg="add">
        <pc:chgData name="Ralph Renger" userId="b9fb78a0bd9093bf" providerId="LiveId" clId="{0D7A82ED-6A7B-47AE-B219-5749183C8B14}" dt="2022-11-03T16:20:24.870" v="3103"/>
        <pc:sldMkLst>
          <pc:docMk/>
          <pc:sldMk cId="14092599" sldId="2935"/>
        </pc:sldMkLst>
      </pc:sldChg>
      <pc:sldChg chg="del modNotesTx">
        <pc:chgData name="Ralph Renger" userId="b9fb78a0bd9093bf" providerId="LiveId" clId="{0D7A82ED-6A7B-47AE-B219-5749183C8B14}" dt="2022-11-03T16:20:14.258" v="3102" actId="2696"/>
        <pc:sldMkLst>
          <pc:docMk/>
          <pc:sldMk cId="3638865591" sldId="2935"/>
        </pc:sldMkLst>
      </pc:sldChg>
      <pc:sldChg chg="add">
        <pc:chgData name="Ralph Renger" userId="b9fb78a0bd9093bf" providerId="LiveId" clId="{0D7A82ED-6A7B-47AE-B219-5749183C8B14}" dt="2022-10-14T17:05:13.992" v="949"/>
        <pc:sldMkLst>
          <pc:docMk/>
          <pc:sldMk cId="1392653493" sldId="2936"/>
        </pc:sldMkLst>
      </pc:sldChg>
      <pc:sldChg chg="del">
        <pc:chgData name="Ralph Renger" userId="b9fb78a0bd9093bf" providerId="LiveId" clId="{0D7A82ED-6A7B-47AE-B219-5749183C8B14}" dt="2022-10-14T17:04:57.569" v="948" actId="2696"/>
        <pc:sldMkLst>
          <pc:docMk/>
          <pc:sldMk cId="3967085520" sldId="2936"/>
        </pc:sldMkLst>
      </pc:sldChg>
      <pc:sldChg chg="addSp delSp modSp mod delAnim modAnim modNotesTx">
        <pc:chgData name="Ralph Renger" userId="b9fb78a0bd9093bf" providerId="LiveId" clId="{0D7A82ED-6A7B-47AE-B219-5749183C8B14}" dt="2022-11-02T20:17:57.429" v="2616" actId="1076"/>
        <pc:sldMkLst>
          <pc:docMk/>
          <pc:sldMk cId="1757902527" sldId="2937"/>
        </pc:sldMkLst>
        <pc:spChg chg="add del mod">
          <ac:chgData name="Ralph Renger" userId="b9fb78a0bd9093bf" providerId="LiveId" clId="{0D7A82ED-6A7B-47AE-B219-5749183C8B14}" dt="2022-11-02T19:50:55.421" v="2565" actId="478"/>
          <ac:spMkLst>
            <pc:docMk/>
            <pc:sldMk cId="1757902527" sldId="2937"/>
            <ac:spMk id="2" creationId="{E6A06EEB-3CB1-5E33-9717-6BC0E188BBC9}"/>
          </ac:spMkLst>
        </pc:spChg>
        <pc:spChg chg="del mod">
          <ac:chgData name="Ralph Renger" userId="b9fb78a0bd9093bf" providerId="LiveId" clId="{0D7A82ED-6A7B-47AE-B219-5749183C8B14}" dt="2022-11-02T20:17:48.734" v="2613" actId="478"/>
          <ac:spMkLst>
            <pc:docMk/>
            <pc:sldMk cId="1757902527" sldId="2937"/>
            <ac:spMk id="4" creationId="{E6C601FF-2DF3-BFDC-B823-C1C2C290876E}"/>
          </ac:spMkLst>
        </pc:spChg>
        <pc:spChg chg="add del mod">
          <ac:chgData name="Ralph Renger" userId="b9fb78a0bd9093bf" providerId="LiveId" clId="{0D7A82ED-6A7B-47AE-B219-5749183C8B14}" dt="2022-11-02T19:51:00.847" v="2566"/>
          <ac:spMkLst>
            <pc:docMk/>
            <pc:sldMk cId="1757902527" sldId="2937"/>
            <ac:spMk id="5" creationId="{22E910BE-D912-D90B-219C-11A9BAB049CA}"/>
          </ac:spMkLst>
        </pc:spChg>
        <pc:picChg chg="del">
          <ac:chgData name="Ralph Renger" userId="b9fb78a0bd9093bf" providerId="LiveId" clId="{0D7A82ED-6A7B-47AE-B219-5749183C8B14}" dt="2022-10-14T16:34:24.603" v="631" actId="478"/>
          <ac:picMkLst>
            <pc:docMk/>
            <pc:sldMk cId="1757902527" sldId="2937"/>
            <ac:picMk id="5" creationId="{6FCE548F-7C38-958F-1A8F-BEE1112FE596}"/>
          </ac:picMkLst>
        </pc:picChg>
        <pc:picChg chg="add mod">
          <ac:chgData name="Ralph Renger" userId="b9fb78a0bd9093bf" providerId="LiveId" clId="{0D7A82ED-6A7B-47AE-B219-5749183C8B14}" dt="2022-11-02T20:17:57.429" v="2616" actId="1076"/>
          <ac:picMkLst>
            <pc:docMk/>
            <pc:sldMk cId="1757902527" sldId="2937"/>
            <ac:picMk id="2050" creationId="{E35AB6A9-3ECA-382D-A0C6-D7E0EB90C624}"/>
          </ac:picMkLst>
        </pc:picChg>
      </pc:sldChg>
      <pc:sldChg chg="del">
        <pc:chgData name="Ralph Renger" userId="b9fb78a0bd9093bf" providerId="LiveId" clId="{0D7A82ED-6A7B-47AE-B219-5749183C8B14}" dt="2022-11-07T23:40:01.924" v="6202" actId="47"/>
        <pc:sldMkLst>
          <pc:docMk/>
          <pc:sldMk cId="4092249771" sldId="2938"/>
        </pc:sldMkLst>
      </pc:sldChg>
      <pc:sldChg chg="modSp mod">
        <pc:chgData name="Ralph Renger" userId="b9fb78a0bd9093bf" providerId="LiveId" clId="{0D7A82ED-6A7B-47AE-B219-5749183C8B14}" dt="2022-11-06T15:03:18.079" v="5893" actId="20577"/>
        <pc:sldMkLst>
          <pc:docMk/>
          <pc:sldMk cId="679824670" sldId="2939"/>
        </pc:sldMkLst>
        <pc:spChg chg="mod">
          <ac:chgData name="Ralph Renger" userId="b9fb78a0bd9093bf" providerId="LiveId" clId="{0D7A82ED-6A7B-47AE-B219-5749183C8B14}" dt="2022-11-06T15:03:18.079" v="5893" actId="20577"/>
          <ac:spMkLst>
            <pc:docMk/>
            <pc:sldMk cId="679824670" sldId="2939"/>
            <ac:spMk id="2" creationId="{35824523-C381-DFEB-0454-3368F8F92B7A}"/>
          </ac:spMkLst>
        </pc:spChg>
      </pc:sldChg>
      <pc:sldChg chg="modSp mod ord">
        <pc:chgData name="Ralph Renger" userId="b9fb78a0bd9093bf" providerId="LiveId" clId="{0D7A82ED-6A7B-47AE-B219-5749183C8B14}" dt="2022-11-07T23:40:41.509" v="6252" actId="20577"/>
        <pc:sldMkLst>
          <pc:docMk/>
          <pc:sldMk cId="2928577216" sldId="2940"/>
        </pc:sldMkLst>
        <pc:spChg chg="mod">
          <ac:chgData name="Ralph Renger" userId="b9fb78a0bd9093bf" providerId="LiveId" clId="{0D7A82ED-6A7B-47AE-B219-5749183C8B14}" dt="2022-11-07T23:40:41.509" v="6252" actId="20577"/>
          <ac:spMkLst>
            <pc:docMk/>
            <pc:sldMk cId="2928577216" sldId="2940"/>
            <ac:spMk id="2" creationId="{1AB681F3-75F3-1CD2-2E00-67326C8287EE}"/>
          </ac:spMkLst>
        </pc:spChg>
      </pc:sldChg>
      <pc:sldChg chg="addSp modSp mod">
        <pc:chgData name="Ralph Renger" userId="b9fb78a0bd9093bf" providerId="LiveId" clId="{0D7A82ED-6A7B-47AE-B219-5749183C8B14}" dt="2022-11-04T17:23:35.642" v="3502" actId="208"/>
        <pc:sldMkLst>
          <pc:docMk/>
          <pc:sldMk cId="3646742788" sldId="2945"/>
        </pc:sldMkLst>
        <pc:spChg chg="add mod">
          <ac:chgData name="Ralph Renger" userId="b9fb78a0bd9093bf" providerId="LiveId" clId="{0D7A82ED-6A7B-47AE-B219-5749183C8B14}" dt="2022-11-04T17:23:35.642" v="3502" actId="208"/>
          <ac:spMkLst>
            <pc:docMk/>
            <pc:sldMk cId="3646742788" sldId="2945"/>
            <ac:spMk id="2" creationId="{4A924C4E-3298-38FC-81D8-B82CADC3E228}"/>
          </ac:spMkLst>
        </pc:spChg>
        <pc:spChg chg="mod">
          <ac:chgData name="Ralph Renger" userId="b9fb78a0bd9093bf" providerId="LiveId" clId="{0D7A82ED-6A7B-47AE-B219-5749183C8B14}" dt="2022-11-04T17:22:57.112" v="3497" actId="27636"/>
          <ac:spMkLst>
            <pc:docMk/>
            <pc:sldMk cId="3646742788" sldId="2945"/>
            <ac:spMk id="5" creationId="{44EC2684-2020-0B94-C9CA-3C235D55CC65}"/>
          </ac:spMkLst>
        </pc:spChg>
        <pc:picChg chg="add mod">
          <ac:chgData name="Ralph Renger" userId="b9fb78a0bd9093bf" providerId="LiveId" clId="{0D7A82ED-6A7B-47AE-B219-5749183C8B14}" dt="2022-11-02T19:45:10.249" v="2466" actId="14100"/>
          <ac:picMkLst>
            <pc:docMk/>
            <pc:sldMk cId="3646742788" sldId="2945"/>
            <ac:picMk id="1026" creationId="{6FAE2718-5EB0-2853-1C39-9657A1A8F246}"/>
          </ac:picMkLst>
        </pc:picChg>
      </pc:sldChg>
      <pc:sldChg chg="addSp delSp modSp add mod">
        <pc:chgData name="Ralph Renger" userId="b9fb78a0bd9093bf" providerId="LiveId" clId="{0D7A82ED-6A7B-47AE-B219-5749183C8B14}" dt="2022-11-03T16:57:18.762" v="3394" actId="1076"/>
        <pc:sldMkLst>
          <pc:docMk/>
          <pc:sldMk cId="1091936183" sldId="2948"/>
        </pc:sldMkLst>
        <pc:picChg chg="add mod modCrop">
          <ac:chgData name="Ralph Renger" userId="b9fb78a0bd9093bf" providerId="LiveId" clId="{0D7A82ED-6A7B-47AE-B219-5749183C8B14}" dt="2022-11-03T16:57:18.762" v="3394" actId="1076"/>
          <ac:picMkLst>
            <pc:docMk/>
            <pc:sldMk cId="1091936183" sldId="2948"/>
            <ac:picMk id="3" creationId="{60D968C1-82B9-7DBD-473C-02402784FC33}"/>
          </ac:picMkLst>
        </pc:picChg>
        <pc:picChg chg="del">
          <ac:chgData name="Ralph Renger" userId="b9fb78a0bd9093bf" providerId="LiveId" clId="{0D7A82ED-6A7B-47AE-B219-5749183C8B14}" dt="2022-11-03T16:54:48.164" v="3388" actId="478"/>
          <ac:picMkLst>
            <pc:docMk/>
            <pc:sldMk cId="1091936183" sldId="2948"/>
            <ac:picMk id="5" creationId="{41CA47F4-F577-62AE-5643-161E35162C11}"/>
          </ac:picMkLst>
        </pc:picChg>
      </pc:sldChg>
      <pc:sldChg chg="addSp delSp modSp new del mod">
        <pc:chgData name="Ralph Renger" userId="b9fb78a0bd9093bf" providerId="LiveId" clId="{0D7A82ED-6A7B-47AE-B219-5749183C8B14}" dt="2022-10-14T17:04:57.569" v="948" actId="2696"/>
        <pc:sldMkLst>
          <pc:docMk/>
          <pc:sldMk cId="2738015599" sldId="2948"/>
        </pc:sldMkLst>
        <pc:spChg chg="del">
          <ac:chgData name="Ralph Renger" userId="b9fb78a0bd9093bf" providerId="LiveId" clId="{0D7A82ED-6A7B-47AE-B219-5749183C8B14}" dt="2022-08-23T17:57:33.795" v="76" actId="478"/>
          <ac:spMkLst>
            <pc:docMk/>
            <pc:sldMk cId="2738015599" sldId="2948"/>
            <ac:spMk id="2" creationId="{42A17FEC-89C5-1A0E-FBEA-8E695E55CE2A}"/>
          </ac:spMkLst>
        </pc:spChg>
        <pc:spChg chg="del">
          <ac:chgData name="Ralph Renger" userId="b9fb78a0bd9093bf" providerId="LiveId" clId="{0D7A82ED-6A7B-47AE-B219-5749183C8B14}" dt="2022-08-23T17:57:49.711" v="77" actId="478"/>
          <ac:spMkLst>
            <pc:docMk/>
            <pc:sldMk cId="2738015599" sldId="2948"/>
            <ac:spMk id="3" creationId="{D049B87B-7EA4-759F-49B9-9A81BCE024FF}"/>
          </ac:spMkLst>
        </pc:spChg>
        <pc:picChg chg="add mod modCrop">
          <ac:chgData name="Ralph Renger" userId="b9fb78a0bd9093bf" providerId="LiveId" clId="{0D7A82ED-6A7B-47AE-B219-5749183C8B14}" dt="2022-08-23T17:58:56.722" v="87" actId="1076"/>
          <ac:picMkLst>
            <pc:docMk/>
            <pc:sldMk cId="2738015599" sldId="2948"/>
            <ac:picMk id="5" creationId="{41CA47F4-F577-62AE-5643-161E35162C11}"/>
          </ac:picMkLst>
        </pc:picChg>
      </pc:sldChg>
      <pc:sldChg chg="addSp delSp modSp new mod modAnim">
        <pc:chgData name="Ralph Renger" userId="b9fb78a0bd9093bf" providerId="LiveId" clId="{0D7A82ED-6A7B-47AE-B219-5749183C8B14}" dt="2022-11-07T23:31:22.369" v="6080" actId="1076"/>
        <pc:sldMkLst>
          <pc:docMk/>
          <pc:sldMk cId="2234550990" sldId="2949"/>
        </pc:sldMkLst>
        <pc:spChg chg="mod">
          <ac:chgData name="Ralph Renger" userId="b9fb78a0bd9093bf" providerId="LiveId" clId="{0D7A82ED-6A7B-47AE-B219-5749183C8B14}" dt="2022-11-02T19:52:30.244" v="2586" actId="20577"/>
          <ac:spMkLst>
            <pc:docMk/>
            <pc:sldMk cId="2234550990" sldId="2949"/>
            <ac:spMk id="2" creationId="{60647007-10A6-05CF-C6B9-11ED21905FCF}"/>
          </ac:spMkLst>
        </pc:spChg>
        <pc:spChg chg="del">
          <ac:chgData name="Ralph Renger" userId="b9fb78a0bd9093bf" providerId="LiveId" clId="{0D7A82ED-6A7B-47AE-B219-5749183C8B14}" dt="2022-11-02T19:54:18.294" v="2596"/>
          <ac:spMkLst>
            <pc:docMk/>
            <pc:sldMk cId="2234550990" sldId="2949"/>
            <ac:spMk id="3" creationId="{4446A99C-0099-777C-54D9-86B55A4EFE23}"/>
          </ac:spMkLst>
        </pc:spChg>
        <pc:spChg chg="mod">
          <ac:chgData name="Ralph Renger" userId="b9fb78a0bd9093bf" providerId="LiveId" clId="{0D7A82ED-6A7B-47AE-B219-5749183C8B14}" dt="2022-11-07T23:31:22.369" v="6080" actId="1076"/>
          <ac:spMkLst>
            <pc:docMk/>
            <pc:sldMk cId="2234550990" sldId="2949"/>
            <ac:spMk id="4" creationId="{A21DB620-C370-25DF-298E-955D89EE4535}"/>
          </ac:spMkLst>
        </pc:spChg>
        <pc:picChg chg="add mod">
          <ac:chgData name="Ralph Renger" userId="b9fb78a0bd9093bf" providerId="LiveId" clId="{0D7A82ED-6A7B-47AE-B219-5749183C8B14}" dt="2022-11-02T19:54:32.224" v="2600" actId="14100"/>
          <ac:picMkLst>
            <pc:docMk/>
            <pc:sldMk cId="2234550990" sldId="2949"/>
            <ac:picMk id="3074" creationId="{C09578D9-3E94-26EF-DB63-EBD15774410A}"/>
          </ac:picMkLst>
        </pc:picChg>
      </pc:sldChg>
      <pc:sldChg chg="addSp delSp modSp new mod modAnim">
        <pc:chgData name="Ralph Renger" userId="b9fb78a0bd9093bf" providerId="LiveId" clId="{0D7A82ED-6A7B-47AE-B219-5749183C8B14}" dt="2022-11-05T15:40:20.039" v="4354" actId="6549"/>
        <pc:sldMkLst>
          <pc:docMk/>
          <pc:sldMk cId="3190564802" sldId="2950"/>
        </pc:sldMkLst>
        <pc:spChg chg="mod">
          <ac:chgData name="Ralph Renger" userId="b9fb78a0bd9093bf" providerId="LiveId" clId="{0D7A82ED-6A7B-47AE-B219-5749183C8B14}" dt="2022-11-02T19:55:00.694" v="2604" actId="20577"/>
          <ac:spMkLst>
            <pc:docMk/>
            <pc:sldMk cId="3190564802" sldId="2950"/>
            <ac:spMk id="2" creationId="{4FEDE09D-9A10-BF20-A766-3DF3B7413753}"/>
          </ac:spMkLst>
        </pc:spChg>
        <pc:spChg chg="del">
          <ac:chgData name="Ralph Renger" userId="b9fb78a0bd9093bf" providerId="LiveId" clId="{0D7A82ED-6A7B-47AE-B219-5749183C8B14}" dt="2022-11-02T19:56:09.006" v="2607"/>
          <ac:spMkLst>
            <pc:docMk/>
            <pc:sldMk cId="3190564802" sldId="2950"/>
            <ac:spMk id="3" creationId="{D3ACCF58-0C70-20CC-5BC5-7CA4CD8B38AA}"/>
          </ac:spMkLst>
        </pc:spChg>
        <pc:spChg chg="mod">
          <ac:chgData name="Ralph Renger" userId="b9fb78a0bd9093bf" providerId="LiveId" clId="{0D7A82ED-6A7B-47AE-B219-5749183C8B14}" dt="2022-11-05T15:40:20.039" v="4354" actId="6549"/>
          <ac:spMkLst>
            <pc:docMk/>
            <pc:sldMk cId="3190564802" sldId="2950"/>
            <ac:spMk id="4" creationId="{72F3044B-EFEC-782B-DB19-020470C8C9D0}"/>
          </ac:spMkLst>
        </pc:spChg>
        <pc:picChg chg="add mod">
          <ac:chgData name="Ralph Renger" userId="b9fb78a0bd9093bf" providerId="LiveId" clId="{0D7A82ED-6A7B-47AE-B219-5749183C8B14}" dt="2022-11-02T19:56:09.006" v="2607"/>
          <ac:picMkLst>
            <pc:docMk/>
            <pc:sldMk cId="3190564802" sldId="2950"/>
            <ac:picMk id="4098" creationId="{FFAB9242-4505-1E21-DFB4-2EB5FF3798ED}"/>
          </ac:picMkLst>
        </pc:picChg>
      </pc:sldChg>
      <pc:sldChg chg="addSp delSp modSp new mod ord">
        <pc:chgData name="Ralph Renger" userId="b9fb78a0bd9093bf" providerId="LiveId" clId="{0D7A82ED-6A7B-47AE-B219-5749183C8B14}" dt="2022-11-04T18:11:36.620" v="4024" actId="1076"/>
        <pc:sldMkLst>
          <pc:docMk/>
          <pc:sldMk cId="1762467422" sldId="2951"/>
        </pc:sldMkLst>
        <pc:spChg chg="mod">
          <ac:chgData name="Ralph Renger" userId="b9fb78a0bd9093bf" providerId="LiveId" clId="{0D7A82ED-6A7B-47AE-B219-5749183C8B14}" dt="2022-11-02T20:20:09.390" v="2687" actId="122"/>
          <ac:spMkLst>
            <pc:docMk/>
            <pc:sldMk cId="1762467422" sldId="2951"/>
            <ac:spMk id="2" creationId="{29575FFC-F269-15D1-CD7A-3E0FCD04A32D}"/>
          </ac:spMkLst>
        </pc:spChg>
        <pc:spChg chg="del">
          <ac:chgData name="Ralph Renger" userId="b9fb78a0bd9093bf" providerId="LiveId" clId="{0D7A82ED-6A7B-47AE-B219-5749183C8B14}" dt="2022-11-04T18:11:10.976" v="4020"/>
          <ac:spMkLst>
            <pc:docMk/>
            <pc:sldMk cId="1762467422" sldId="2951"/>
            <ac:spMk id="3" creationId="{9FB03738-42CF-6362-9AD7-6F3B2DD945CB}"/>
          </ac:spMkLst>
        </pc:spChg>
        <pc:picChg chg="add mod">
          <ac:chgData name="Ralph Renger" userId="b9fb78a0bd9093bf" providerId="LiveId" clId="{0D7A82ED-6A7B-47AE-B219-5749183C8B14}" dt="2022-11-04T18:11:36.620" v="4024" actId="1076"/>
          <ac:picMkLst>
            <pc:docMk/>
            <pc:sldMk cId="1762467422" sldId="2951"/>
            <ac:picMk id="3074" creationId="{4624B7BE-FB29-70B6-0DB9-7E1665E48A95}"/>
          </ac:picMkLst>
        </pc:picChg>
      </pc:sldChg>
      <pc:sldChg chg="addSp delSp modSp new mod modAnim">
        <pc:chgData name="Ralph Renger" userId="b9fb78a0bd9093bf" providerId="LiveId" clId="{0D7A82ED-6A7B-47AE-B219-5749183C8B14}" dt="2022-11-06T14:52:34.658" v="5567"/>
        <pc:sldMkLst>
          <pc:docMk/>
          <pc:sldMk cId="524485017" sldId="2952"/>
        </pc:sldMkLst>
        <pc:spChg chg="del mod">
          <ac:chgData name="Ralph Renger" userId="b9fb78a0bd9093bf" providerId="LiveId" clId="{0D7A82ED-6A7B-47AE-B219-5749183C8B14}" dt="2022-11-04T17:25:25.897" v="3503" actId="478"/>
          <ac:spMkLst>
            <pc:docMk/>
            <pc:sldMk cId="524485017" sldId="2952"/>
            <ac:spMk id="2" creationId="{2948A230-9896-3D2E-7E09-84D8EFA38F78}"/>
          </ac:spMkLst>
        </pc:spChg>
        <pc:spChg chg="mod">
          <ac:chgData name="Ralph Renger" userId="b9fb78a0bd9093bf" providerId="LiveId" clId="{0D7A82ED-6A7B-47AE-B219-5749183C8B14}" dt="2022-11-04T17:27:22.844" v="3559" actId="20577"/>
          <ac:spMkLst>
            <pc:docMk/>
            <pc:sldMk cId="524485017" sldId="2952"/>
            <ac:spMk id="3" creationId="{02F6D33D-912E-A8C5-699C-30A8B800FFE5}"/>
          </ac:spMkLst>
        </pc:spChg>
        <pc:spChg chg="add del mod">
          <ac:chgData name="Ralph Renger" userId="b9fb78a0bd9093bf" providerId="LiveId" clId="{0D7A82ED-6A7B-47AE-B219-5749183C8B14}" dt="2022-11-04T17:25:28.192" v="3504" actId="478"/>
          <ac:spMkLst>
            <pc:docMk/>
            <pc:sldMk cId="524485017" sldId="2952"/>
            <ac:spMk id="5" creationId="{BA54DEBA-0DE8-C9A3-02F6-2765FDC90B63}"/>
          </ac:spMkLst>
        </pc:spChg>
        <pc:picChg chg="add mod">
          <ac:chgData name="Ralph Renger" userId="b9fb78a0bd9093bf" providerId="LiveId" clId="{0D7A82ED-6A7B-47AE-B219-5749183C8B14}" dt="2022-11-04T17:26:58.476" v="3539" actId="1076"/>
          <ac:picMkLst>
            <pc:docMk/>
            <pc:sldMk cId="524485017" sldId="2952"/>
            <ac:picMk id="1026" creationId="{CECAF9DF-57E3-0B77-11DB-0281C1A95354}"/>
          </ac:picMkLst>
        </pc:picChg>
      </pc:sldChg>
      <pc:sldChg chg="addSp modSp new mod modAnim">
        <pc:chgData name="Ralph Renger" userId="b9fb78a0bd9093bf" providerId="LiveId" clId="{0D7A82ED-6A7B-47AE-B219-5749183C8B14}" dt="2022-11-06T14:53:18.984" v="5582" actId="20577"/>
        <pc:sldMkLst>
          <pc:docMk/>
          <pc:sldMk cId="1458173546" sldId="2953"/>
        </pc:sldMkLst>
        <pc:spChg chg="mod">
          <ac:chgData name="Ralph Renger" userId="b9fb78a0bd9093bf" providerId="LiveId" clId="{0D7A82ED-6A7B-47AE-B219-5749183C8B14}" dt="2022-11-06T14:53:18.984" v="5582" actId="20577"/>
          <ac:spMkLst>
            <pc:docMk/>
            <pc:sldMk cId="1458173546" sldId="2953"/>
            <ac:spMk id="2" creationId="{CE0077AF-8D9F-9C02-AB48-676223D392C5}"/>
          </ac:spMkLst>
        </pc:spChg>
        <pc:spChg chg="mod">
          <ac:chgData name="Ralph Renger" userId="b9fb78a0bd9093bf" providerId="LiveId" clId="{0D7A82ED-6A7B-47AE-B219-5749183C8B14}" dt="2022-11-03T16:16:06.712" v="3025" actId="14100"/>
          <ac:spMkLst>
            <pc:docMk/>
            <pc:sldMk cId="1458173546" sldId="2953"/>
            <ac:spMk id="3" creationId="{F47256DE-1223-AA9D-8F16-27E1CEC48D8C}"/>
          </ac:spMkLst>
        </pc:spChg>
        <pc:picChg chg="add mod">
          <ac:chgData name="Ralph Renger" userId="b9fb78a0bd9093bf" providerId="LiveId" clId="{0D7A82ED-6A7B-47AE-B219-5749183C8B14}" dt="2022-11-03T16:16:22.240" v="3029" actId="1076"/>
          <ac:picMkLst>
            <pc:docMk/>
            <pc:sldMk cId="1458173546" sldId="2953"/>
            <ac:picMk id="5122" creationId="{931643C3-BA39-5BF7-6789-ACF985CABC0C}"/>
          </ac:picMkLst>
        </pc:picChg>
      </pc:sldChg>
      <pc:sldChg chg="addSp modSp new mod modAnim">
        <pc:chgData name="Ralph Renger" userId="b9fb78a0bd9093bf" providerId="LiveId" clId="{0D7A82ED-6A7B-47AE-B219-5749183C8B14}" dt="2022-11-06T14:55:05.163" v="5627" actId="255"/>
        <pc:sldMkLst>
          <pc:docMk/>
          <pc:sldMk cId="976608923" sldId="2954"/>
        </pc:sldMkLst>
        <pc:spChg chg="mod">
          <ac:chgData name="Ralph Renger" userId="b9fb78a0bd9093bf" providerId="LiveId" clId="{0D7A82ED-6A7B-47AE-B219-5749183C8B14}" dt="2022-11-06T14:55:05.163" v="5627" actId="255"/>
          <ac:spMkLst>
            <pc:docMk/>
            <pc:sldMk cId="976608923" sldId="2954"/>
            <ac:spMk id="2" creationId="{D8AF7ABD-009F-1119-8C3F-3219208CB09F}"/>
          </ac:spMkLst>
        </pc:spChg>
        <pc:spChg chg="mod">
          <ac:chgData name="Ralph Renger" userId="b9fb78a0bd9093bf" providerId="LiveId" clId="{0D7A82ED-6A7B-47AE-B219-5749183C8B14}" dt="2022-11-03T16:36:27.596" v="3277" actId="20577"/>
          <ac:spMkLst>
            <pc:docMk/>
            <pc:sldMk cId="976608923" sldId="2954"/>
            <ac:spMk id="3" creationId="{6BE312C7-6BAE-C43A-1DC5-E4D338D53760}"/>
          </ac:spMkLst>
        </pc:spChg>
        <pc:picChg chg="add mod">
          <ac:chgData name="Ralph Renger" userId="b9fb78a0bd9093bf" providerId="LiveId" clId="{0D7A82ED-6A7B-47AE-B219-5749183C8B14}" dt="2022-11-03T16:25:56.169" v="3143" actId="1076"/>
          <ac:picMkLst>
            <pc:docMk/>
            <pc:sldMk cId="976608923" sldId="2954"/>
            <ac:picMk id="6146" creationId="{FCE5B2B0-B026-3B33-309C-AC5E36AF4613}"/>
          </ac:picMkLst>
        </pc:picChg>
      </pc:sldChg>
      <pc:sldChg chg="delSp modSp add mod delAnim modAnim">
        <pc:chgData name="Ralph Renger" userId="b9fb78a0bd9093bf" providerId="LiveId" clId="{0D7A82ED-6A7B-47AE-B219-5749183C8B14}" dt="2022-11-03T16:34:59.558" v="3170"/>
        <pc:sldMkLst>
          <pc:docMk/>
          <pc:sldMk cId="3020573313" sldId="2955"/>
        </pc:sldMkLst>
        <pc:picChg chg="del">
          <ac:chgData name="Ralph Renger" userId="b9fb78a0bd9093bf" providerId="LiveId" clId="{0D7A82ED-6A7B-47AE-B219-5749183C8B14}" dt="2022-11-03T16:34:38.090" v="3162" actId="478"/>
          <ac:picMkLst>
            <pc:docMk/>
            <pc:sldMk cId="3020573313" sldId="2955"/>
            <ac:picMk id="14338" creationId="{260C87BE-B7DF-4D37-9A5A-4EA5F3DD546E}"/>
          </ac:picMkLst>
        </pc:picChg>
        <pc:cxnChg chg="del mod">
          <ac:chgData name="Ralph Renger" userId="b9fb78a0bd9093bf" providerId="LiveId" clId="{0D7A82ED-6A7B-47AE-B219-5749183C8B14}" dt="2022-11-03T16:34:20.371" v="3155" actId="478"/>
          <ac:cxnSpMkLst>
            <pc:docMk/>
            <pc:sldMk cId="3020573313" sldId="2955"/>
            <ac:cxnSpMk id="30" creationId="{F28FCC5A-B95C-4CDE-9BE0-77B56F6F2293}"/>
          </ac:cxnSpMkLst>
        </pc:cxnChg>
        <pc:cxnChg chg="del mod">
          <ac:chgData name="Ralph Renger" userId="b9fb78a0bd9093bf" providerId="LiveId" clId="{0D7A82ED-6A7B-47AE-B219-5749183C8B14}" dt="2022-11-03T16:34:31.689" v="3159" actId="478"/>
          <ac:cxnSpMkLst>
            <pc:docMk/>
            <pc:sldMk cId="3020573313" sldId="2955"/>
            <ac:cxnSpMk id="33" creationId="{696B6119-810B-4E97-B6AF-FE77D1BF3377}"/>
          </ac:cxnSpMkLst>
        </pc:cxnChg>
        <pc:cxnChg chg="del mod">
          <ac:chgData name="Ralph Renger" userId="b9fb78a0bd9093bf" providerId="LiveId" clId="{0D7A82ED-6A7B-47AE-B219-5749183C8B14}" dt="2022-11-03T16:34:29.246" v="3158" actId="478"/>
          <ac:cxnSpMkLst>
            <pc:docMk/>
            <pc:sldMk cId="3020573313" sldId="2955"/>
            <ac:cxnSpMk id="37" creationId="{4C17E416-D132-4C6B-B317-FF02CB388F8E}"/>
          </ac:cxnSpMkLst>
        </pc:cxnChg>
        <pc:cxnChg chg="del mod">
          <ac:chgData name="Ralph Renger" userId="b9fb78a0bd9093bf" providerId="LiveId" clId="{0D7A82ED-6A7B-47AE-B219-5749183C8B14}" dt="2022-11-03T16:34:26.945" v="3157" actId="478"/>
          <ac:cxnSpMkLst>
            <pc:docMk/>
            <pc:sldMk cId="3020573313" sldId="2955"/>
            <ac:cxnSpMk id="39" creationId="{C1866291-3F26-4446-AE7D-170D623BFFCE}"/>
          </ac:cxnSpMkLst>
        </pc:cxnChg>
        <pc:cxnChg chg="del mod">
          <ac:chgData name="Ralph Renger" userId="b9fb78a0bd9093bf" providerId="LiveId" clId="{0D7A82ED-6A7B-47AE-B219-5749183C8B14}" dt="2022-11-03T16:34:24.177" v="3156" actId="478"/>
          <ac:cxnSpMkLst>
            <pc:docMk/>
            <pc:sldMk cId="3020573313" sldId="2955"/>
            <ac:cxnSpMk id="43" creationId="{038EA016-5CEF-49DE-BB68-2F62DE0D3D2C}"/>
          </ac:cxnSpMkLst>
        </pc:cxnChg>
        <pc:cxnChg chg="del mod">
          <ac:chgData name="Ralph Renger" userId="b9fb78a0bd9093bf" providerId="LiveId" clId="{0D7A82ED-6A7B-47AE-B219-5749183C8B14}" dt="2022-11-03T16:34:33.623" v="3160" actId="478"/>
          <ac:cxnSpMkLst>
            <pc:docMk/>
            <pc:sldMk cId="3020573313" sldId="2955"/>
            <ac:cxnSpMk id="45" creationId="{994A9B35-222E-4A0A-B255-A38BEE3AF641}"/>
          </ac:cxnSpMkLst>
        </pc:cxnChg>
        <pc:cxnChg chg="del mod">
          <ac:chgData name="Ralph Renger" userId="b9fb78a0bd9093bf" providerId="LiveId" clId="{0D7A82ED-6A7B-47AE-B219-5749183C8B14}" dt="2022-11-03T16:34:35.955" v="3161" actId="478"/>
          <ac:cxnSpMkLst>
            <pc:docMk/>
            <pc:sldMk cId="3020573313" sldId="2955"/>
            <ac:cxnSpMk id="49" creationId="{1DF523C9-951F-4333-8F13-95300841DD91}"/>
          </ac:cxnSpMkLst>
        </pc:cxnChg>
      </pc:sldChg>
      <pc:sldChg chg="add modAnim">
        <pc:chgData name="Ralph Renger" userId="b9fb78a0bd9093bf" providerId="LiveId" clId="{0D7A82ED-6A7B-47AE-B219-5749183C8B14}" dt="2022-11-03T16:39:34.422" v="3298"/>
        <pc:sldMkLst>
          <pc:docMk/>
          <pc:sldMk cId="1360603216" sldId="2956"/>
        </pc:sldMkLst>
      </pc:sldChg>
      <pc:sldChg chg="addSp delSp modSp new mod">
        <pc:chgData name="Ralph Renger" userId="b9fb78a0bd9093bf" providerId="LiveId" clId="{0D7A82ED-6A7B-47AE-B219-5749183C8B14}" dt="2022-11-04T18:13:39.800" v="4032" actId="1076"/>
        <pc:sldMkLst>
          <pc:docMk/>
          <pc:sldMk cId="796798406" sldId="2957"/>
        </pc:sldMkLst>
        <pc:spChg chg="del mod">
          <ac:chgData name="Ralph Renger" userId="b9fb78a0bd9093bf" providerId="LiveId" clId="{0D7A82ED-6A7B-47AE-B219-5749183C8B14}" dt="2022-11-04T18:13:25.252" v="4026" actId="478"/>
          <ac:spMkLst>
            <pc:docMk/>
            <pc:sldMk cId="796798406" sldId="2957"/>
            <ac:spMk id="2" creationId="{DED57CD8-7DB7-1298-05D4-3906FA46C8C8}"/>
          </ac:spMkLst>
        </pc:spChg>
        <pc:spChg chg="del">
          <ac:chgData name="Ralph Renger" userId="b9fb78a0bd9093bf" providerId="LiveId" clId="{0D7A82ED-6A7B-47AE-B219-5749183C8B14}" dt="2022-11-04T18:13:21.320" v="4025" actId="478"/>
          <ac:spMkLst>
            <pc:docMk/>
            <pc:sldMk cId="796798406" sldId="2957"/>
            <ac:spMk id="3" creationId="{7AE9FC3F-9380-734D-EB00-55CDEACC568D}"/>
          </ac:spMkLst>
        </pc:spChg>
        <pc:spChg chg="add del mod">
          <ac:chgData name="Ralph Renger" userId="b9fb78a0bd9093bf" providerId="LiveId" clId="{0D7A82ED-6A7B-47AE-B219-5749183C8B14}" dt="2022-11-04T18:13:27.443" v="4027" actId="478"/>
          <ac:spMkLst>
            <pc:docMk/>
            <pc:sldMk cId="796798406" sldId="2957"/>
            <ac:spMk id="5" creationId="{4C621765-CE47-EAEC-B7F1-E757CE0EC1CC}"/>
          </ac:spMkLst>
        </pc:spChg>
        <pc:picChg chg="add mod">
          <ac:chgData name="Ralph Renger" userId="b9fb78a0bd9093bf" providerId="LiveId" clId="{0D7A82ED-6A7B-47AE-B219-5749183C8B14}" dt="2022-11-04T18:13:39.800" v="4032" actId="1076"/>
          <ac:picMkLst>
            <pc:docMk/>
            <pc:sldMk cId="796798406" sldId="2957"/>
            <ac:picMk id="4098" creationId="{EB7D7106-16D1-3C6F-BC3D-2F091818F64F}"/>
          </ac:picMkLst>
        </pc:picChg>
      </pc:sldChg>
      <pc:sldChg chg="addSp modSp new mod modAnim">
        <pc:chgData name="Ralph Renger" userId="b9fb78a0bd9093bf" providerId="LiveId" clId="{0D7A82ED-6A7B-47AE-B219-5749183C8B14}" dt="2022-11-06T14:59:48.442" v="5685"/>
        <pc:sldMkLst>
          <pc:docMk/>
          <pc:sldMk cId="3206846835" sldId="2958"/>
        </pc:sldMkLst>
        <pc:spChg chg="mod">
          <ac:chgData name="Ralph Renger" userId="b9fb78a0bd9093bf" providerId="LiveId" clId="{0D7A82ED-6A7B-47AE-B219-5749183C8B14}" dt="2022-11-06T14:59:24.877" v="5683" actId="2711"/>
          <ac:spMkLst>
            <pc:docMk/>
            <pc:sldMk cId="3206846835" sldId="2958"/>
            <ac:spMk id="2" creationId="{D3CB7A89-F854-D99B-24CF-485055FF01B8}"/>
          </ac:spMkLst>
        </pc:spChg>
        <pc:spChg chg="mod">
          <ac:chgData name="Ralph Renger" userId="b9fb78a0bd9093bf" providerId="LiveId" clId="{0D7A82ED-6A7B-47AE-B219-5749183C8B14}" dt="2022-11-06T14:59:13.750" v="5682" actId="113"/>
          <ac:spMkLst>
            <pc:docMk/>
            <pc:sldMk cId="3206846835" sldId="2958"/>
            <ac:spMk id="3" creationId="{DE1259DB-F066-994D-2D32-B46E6C5471FD}"/>
          </ac:spMkLst>
        </pc:spChg>
        <pc:picChg chg="add mod">
          <ac:chgData name="Ralph Renger" userId="b9fb78a0bd9093bf" providerId="LiveId" clId="{0D7A82ED-6A7B-47AE-B219-5749183C8B14}" dt="2022-11-04T17:43:01.433" v="4001" actId="1076"/>
          <ac:picMkLst>
            <pc:docMk/>
            <pc:sldMk cId="3206846835" sldId="2958"/>
            <ac:picMk id="2050" creationId="{A13F1843-0CA9-0EF7-AC7A-BB1C443FB2D2}"/>
          </ac:picMkLst>
        </pc:picChg>
      </pc:sldChg>
      <pc:sldChg chg="addSp modSp add mod modAnim">
        <pc:chgData name="Ralph Renger" userId="b9fb78a0bd9093bf" providerId="LiveId" clId="{0D7A82ED-6A7B-47AE-B219-5749183C8B14}" dt="2022-11-05T15:52:30.707" v="4831" actId="255"/>
        <pc:sldMkLst>
          <pc:docMk/>
          <pc:sldMk cId="1108563926" sldId="2959"/>
        </pc:sldMkLst>
        <pc:spChg chg="mod">
          <ac:chgData name="Ralph Renger" userId="b9fb78a0bd9093bf" providerId="LiveId" clId="{0D7A82ED-6A7B-47AE-B219-5749183C8B14}" dt="2022-11-05T15:52:30.707" v="4831" actId="255"/>
          <ac:spMkLst>
            <pc:docMk/>
            <pc:sldMk cId="1108563926" sldId="2959"/>
            <ac:spMk id="2" creationId="{D0430CF7-07BA-4A64-B149-0C5CEEA96094}"/>
          </ac:spMkLst>
        </pc:spChg>
        <pc:picChg chg="add mod">
          <ac:chgData name="Ralph Renger" userId="b9fb78a0bd9093bf" providerId="LiveId" clId="{0D7A82ED-6A7B-47AE-B219-5749183C8B14}" dt="2022-11-05T15:51:22.882" v="4816" actId="1076"/>
          <ac:picMkLst>
            <pc:docMk/>
            <pc:sldMk cId="1108563926" sldId="2959"/>
            <ac:picMk id="3" creationId="{19B2441E-29DA-DE52-1A8C-FB381E727685}"/>
          </ac:picMkLst>
        </pc:picChg>
        <pc:picChg chg="mod">
          <ac:chgData name="Ralph Renger" userId="b9fb78a0bd9093bf" providerId="LiveId" clId="{0D7A82ED-6A7B-47AE-B219-5749183C8B14}" dt="2022-11-05T15:51:16.178" v="4814" actId="1037"/>
          <ac:picMkLst>
            <pc:docMk/>
            <pc:sldMk cId="1108563926" sldId="2959"/>
            <ac:picMk id="6" creationId="{9DB5E82A-D6E6-4E6B-9E37-D796099BBA55}"/>
          </ac:picMkLst>
        </pc:picChg>
        <pc:picChg chg="mod">
          <ac:chgData name="Ralph Renger" userId="b9fb78a0bd9093bf" providerId="LiveId" clId="{0D7A82ED-6A7B-47AE-B219-5749183C8B14}" dt="2022-11-05T15:51:12.308" v="4773" actId="1037"/>
          <ac:picMkLst>
            <pc:docMk/>
            <pc:sldMk cId="1108563926" sldId="2959"/>
            <ac:picMk id="42" creationId="{12160A5A-AE13-EA7B-3FA5-ABC8CD5FF55E}"/>
          </ac:picMkLst>
        </pc:picChg>
        <pc:cxnChg chg="mod">
          <ac:chgData name="Ralph Renger" userId="b9fb78a0bd9093bf" providerId="LiveId" clId="{0D7A82ED-6A7B-47AE-B219-5749183C8B14}" dt="2022-11-05T15:51:12.308" v="4773" actId="1037"/>
          <ac:cxnSpMkLst>
            <pc:docMk/>
            <pc:sldMk cId="1108563926" sldId="2959"/>
            <ac:cxnSpMk id="32" creationId="{77AE45FA-7268-6E08-87E8-8F540C3B6A78}"/>
          </ac:cxnSpMkLst>
        </pc:cxnChg>
        <pc:cxnChg chg="mod">
          <ac:chgData name="Ralph Renger" userId="b9fb78a0bd9093bf" providerId="LiveId" clId="{0D7A82ED-6A7B-47AE-B219-5749183C8B14}" dt="2022-11-05T15:51:12.308" v="4773" actId="1037"/>
          <ac:cxnSpMkLst>
            <pc:docMk/>
            <pc:sldMk cId="1108563926" sldId="2959"/>
            <ac:cxnSpMk id="43" creationId="{1A45B4F4-0885-2982-27C4-5BDE114A7553}"/>
          </ac:cxnSpMkLst>
        </pc:cxnChg>
        <pc:cxnChg chg="mod">
          <ac:chgData name="Ralph Renger" userId="b9fb78a0bd9093bf" providerId="LiveId" clId="{0D7A82ED-6A7B-47AE-B219-5749183C8B14}" dt="2022-11-05T15:51:12.308" v="4773" actId="1037"/>
          <ac:cxnSpMkLst>
            <pc:docMk/>
            <pc:sldMk cId="1108563926" sldId="2959"/>
            <ac:cxnSpMk id="48" creationId="{348C81F8-C4AD-5FEA-40B5-BA1B49944D31}"/>
          </ac:cxnSpMkLst>
        </pc:cxnChg>
        <pc:cxnChg chg="mod">
          <ac:chgData name="Ralph Renger" userId="b9fb78a0bd9093bf" providerId="LiveId" clId="{0D7A82ED-6A7B-47AE-B219-5749183C8B14}" dt="2022-11-05T15:51:12.308" v="4773" actId="1037"/>
          <ac:cxnSpMkLst>
            <pc:docMk/>
            <pc:sldMk cId="1108563926" sldId="2959"/>
            <ac:cxnSpMk id="51" creationId="{B66D571D-44DA-67ED-DE72-197C1A29D118}"/>
          </ac:cxnSpMkLst>
        </pc:cxnChg>
        <pc:cxnChg chg="mod">
          <ac:chgData name="Ralph Renger" userId="b9fb78a0bd9093bf" providerId="LiveId" clId="{0D7A82ED-6A7B-47AE-B219-5749183C8B14}" dt="2022-11-05T15:51:12.308" v="4773" actId="1037"/>
          <ac:cxnSpMkLst>
            <pc:docMk/>
            <pc:sldMk cId="1108563926" sldId="2959"/>
            <ac:cxnSpMk id="55" creationId="{3995F546-20EC-60AE-8E55-CDA3C26F18DB}"/>
          </ac:cxnSpMkLst>
        </pc:cxnChg>
        <pc:cxnChg chg="mod">
          <ac:chgData name="Ralph Renger" userId="b9fb78a0bd9093bf" providerId="LiveId" clId="{0D7A82ED-6A7B-47AE-B219-5749183C8B14}" dt="2022-11-05T15:51:12.308" v="4773" actId="1037"/>
          <ac:cxnSpMkLst>
            <pc:docMk/>
            <pc:sldMk cId="1108563926" sldId="2959"/>
            <ac:cxnSpMk id="57" creationId="{87DDF399-6649-76DE-3D65-86AA44F6521D}"/>
          </ac:cxnSpMkLst>
        </pc:cxnChg>
      </pc:sldChg>
      <pc:sldChg chg="addSp delSp modSp new mod modAnim">
        <pc:chgData name="Ralph Renger" userId="b9fb78a0bd9093bf" providerId="LiveId" clId="{0D7A82ED-6A7B-47AE-B219-5749183C8B14}" dt="2022-11-07T23:45:43.842" v="6278"/>
        <pc:sldMkLst>
          <pc:docMk/>
          <pc:sldMk cId="4196782208" sldId="2960"/>
        </pc:sldMkLst>
        <pc:spChg chg="mod">
          <ac:chgData name="Ralph Renger" userId="b9fb78a0bd9093bf" providerId="LiveId" clId="{0D7A82ED-6A7B-47AE-B219-5749183C8B14}" dt="2022-11-05T15:54:14.647" v="4974" actId="122"/>
          <ac:spMkLst>
            <pc:docMk/>
            <pc:sldMk cId="4196782208" sldId="2960"/>
            <ac:spMk id="2" creationId="{5A8884FE-4111-9AE6-B2E7-230B78EE1AB3}"/>
          </ac:spMkLst>
        </pc:spChg>
        <pc:spChg chg="mod">
          <ac:chgData name="Ralph Renger" userId="b9fb78a0bd9093bf" providerId="LiveId" clId="{0D7A82ED-6A7B-47AE-B219-5749183C8B14}" dt="2022-11-05T15:56:12.433" v="5076" actId="14100"/>
          <ac:spMkLst>
            <pc:docMk/>
            <pc:sldMk cId="4196782208" sldId="2960"/>
            <ac:spMk id="3" creationId="{5C6D4549-8759-26DF-0E9F-270B289AAD6A}"/>
          </ac:spMkLst>
        </pc:spChg>
        <pc:spChg chg="add mod">
          <ac:chgData name="Ralph Renger" userId="b9fb78a0bd9093bf" providerId="LiveId" clId="{0D7A82ED-6A7B-47AE-B219-5749183C8B14}" dt="2022-11-07T23:42:22.726" v="6261" actId="207"/>
          <ac:spMkLst>
            <pc:docMk/>
            <pc:sldMk cId="4196782208" sldId="2960"/>
            <ac:spMk id="4" creationId="{A441EA7E-A60F-44F4-5DBC-180704C9FB28}"/>
          </ac:spMkLst>
        </pc:spChg>
        <pc:picChg chg="add mod">
          <ac:chgData name="Ralph Renger" userId="b9fb78a0bd9093bf" providerId="LiveId" clId="{0D7A82ED-6A7B-47AE-B219-5749183C8B14}" dt="2022-11-05T15:59:06.266" v="5095" actId="1076"/>
          <ac:picMkLst>
            <pc:docMk/>
            <pc:sldMk cId="4196782208" sldId="2960"/>
            <ac:picMk id="1026" creationId="{C06676C9-0DC5-3FBA-8985-9ABD1EFBAF61}"/>
          </ac:picMkLst>
        </pc:picChg>
        <pc:picChg chg="add mod">
          <ac:chgData name="Ralph Renger" userId="b9fb78a0bd9093bf" providerId="LiveId" clId="{0D7A82ED-6A7B-47AE-B219-5749183C8B14}" dt="2022-11-05T15:58:08.994" v="5091" actId="14100"/>
          <ac:picMkLst>
            <pc:docMk/>
            <pc:sldMk cId="4196782208" sldId="2960"/>
            <ac:picMk id="1028" creationId="{20CE2713-B5DF-E497-3D8F-D30E35C8F6D6}"/>
          </ac:picMkLst>
        </pc:picChg>
        <pc:picChg chg="add mod">
          <ac:chgData name="Ralph Renger" userId="b9fb78a0bd9093bf" providerId="LiveId" clId="{0D7A82ED-6A7B-47AE-B219-5749183C8B14}" dt="2022-11-05T15:58:05.074" v="5090" actId="14100"/>
          <ac:picMkLst>
            <pc:docMk/>
            <pc:sldMk cId="4196782208" sldId="2960"/>
            <ac:picMk id="1030" creationId="{C34932B9-378C-A589-CA20-504CC17E64B6}"/>
          </ac:picMkLst>
        </pc:picChg>
        <pc:picChg chg="add del mod">
          <ac:chgData name="Ralph Renger" userId="b9fb78a0bd9093bf" providerId="LiveId" clId="{0D7A82ED-6A7B-47AE-B219-5749183C8B14}" dt="2022-11-05T16:00:08.521" v="5101" actId="478"/>
          <ac:picMkLst>
            <pc:docMk/>
            <pc:sldMk cId="4196782208" sldId="2960"/>
            <ac:picMk id="1032" creationId="{59F1D4A3-3EBB-916D-5BCA-181508A66C8B}"/>
          </ac:picMkLst>
        </pc:picChg>
        <pc:picChg chg="add mod">
          <ac:chgData name="Ralph Renger" userId="b9fb78a0bd9093bf" providerId="LiveId" clId="{0D7A82ED-6A7B-47AE-B219-5749183C8B14}" dt="2022-11-05T16:00:19.015" v="5105" actId="1076"/>
          <ac:picMkLst>
            <pc:docMk/>
            <pc:sldMk cId="4196782208" sldId="2960"/>
            <ac:picMk id="1034" creationId="{995A3646-F60A-9297-24A7-43A64A25D6AB}"/>
          </ac:picMkLst>
        </pc:picChg>
      </pc:sldChg>
      <pc:sldChg chg="modSp add mod">
        <pc:chgData name="Ralph Renger" userId="b9fb78a0bd9093bf" providerId="LiveId" clId="{0D7A82ED-6A7B-47AE-B219-5749183C8B14}" dt="2022-11-07T23:28:08.267" v="6047" actId="20577"/>
        <pc:sldMkLst>
          <pc:docMk/>
          <pc:sldMk cId="3336830868" sldId="2961"/>
        </pc:sldMkLst>
        <pc:spChg chg="mod">
          <ac:chgData name="Ralph Renger" userId="b9fb78a0bd9093bf" providerId="LiveId" clId="{0D7A82ED-6A7B-47AE-B219-5749183C8B14}" dt="2022-11-07T23:28:08.267" v="6047" actId="20577"/>
          <ac:spMkLst>
            <pc:docMk/>
            <pc:sldMk cId="3336830868" sldId="2961"/>
            <ac:spMk id="2" creationId="{8DAF63E3-8385-B5E4-A7F4-CB9925B45CD0}"/>
          </ac:spMkLst>
        </pc:spChg>
      </pc:sldChg>
    </pc:docChg>
  </pc:docChgLst>
  <pc:docChgLst>
    <pc:chgData name="Ralph Renger" userId="b9fb78a0bd9093bf" providerId="LiveId" clId="{1829F14E-7E2A-436A-B1AD-F6F4980B28B9}"/>
    <pc:docChg chg="undo custSel addSld delSld modSld sldOrd">
      <pc:chgData name="Ralph Renger" userId="b9fb78a0bd9093bf" providerId="LiveId" clId="{1829F14E-7E2A-436A-B1AD-F6F4980B28B9}" dt="2022-06-11T18:24:05.369" v="13971" actId="20577"/>
      <pc:docMkLst>
        <pc:docMk/>
      </pc:docMkLst>
      <pc:sldChg chg="addSp delSp modSp mod">
        <pc:chgData name="Ralph Renger" userId="b9fb78a0bd9093bf" providerId="LiveId" clId="{1829F14E-7E2A-436A-B1AD-F6F4980B28B9}" dt="2022-06-11T17:07:21.876" v="11699" actId="478"/>
        <pc:sldMkLst>
          <pc:docMk/>
          <pc:sldMk cId="1119626691" sldId="256"/>
        </pc:sldMkLst>
        <pc:spChg chg="mod">
          <ac:chgData name="Ralph Renger" userId="b9fb78a0bd9093bf" providerId="LiveId" clId="{1829F14E-7E2A-436A-B1AD-F6F4980B28B9}" dt="2022-05-18T15:26:44.129" v="5592" actId="1076"/>
          <ac:spMkLst>
            <pc:docMk/>
            <pc:sldMk cId="1119626691" sldId="256"/>
            <ac:spMk id="2" creationId="{76D3D438-889C-4447-B86B-FE412BA23C51}"/>
          </ac:spMkLst>
        </pc:spChg>
        <pc:spChg chg="mod">
          <ac:chgData name="Ralph Renger" userId="b9fb78a0bd9093bf" providerId="LiveId" clId="{1829F14E-7E2A-436A-B1AD-F6F4980B28B9}" dt="2022-05-18T15:27:21.911" v="5636" actId="14100"/>
          <ac:spMkLst>
            <pc:docMk/>
            <pc:sldMk cId="1119626691" sldId="256"/>
            <ac:spMk id="3" creationId="{35071DE2-5076-4EAA-A81E-4F295A84587B}"/>
          </ac:spMkLst>
        </pc:spChg>
        <pc:spChg chg="add del mod">
          <ac:chgData name="Ralph Renger" userId="b9fb78a0bd9093bf" providerId="LiveId" clId="{1829F14E-7E2A-436A-B1AD-F6F4980B28B9}" dt="2022-06-11T17:07:21.876" v="11699" actId="478"/>
          <ac:spMkLst>
            <pc:docMk/>
            <pc:sldMk cId="1119626691" sldId="256"/>
            <ac:spMk id="4" creationId="{68962339-0625-4467-DC63-C3E54409EC98}"/>
          </ac:spMkLst>
        </pc:spChg>
        <pc:picChg chg="add mod">
          <ac:chgData name="Ralph Renger" userId="b9fb78a0bd9093bf" providerId="LiveId" clId="{1829F14E-7E2A-436A-B1AD-F6F4980B28B9}" dt="2022-05-18T15:27:24.352" v="5637" actId="1076"/>
          <ac:picMkLst>
            <pc:docMk/>
            <pc:sldMk cId="1119626691" sldId="256"/>
            <ac:picMk id="1026" creationId="{35910CD8-DE4A-31D7-81CB-E7A067CA3C91}"/>
          </ac:picMkLst>
        </pc:picChg>
        <pc:cxnChg chg="add del">
          <ac:chgData name="Ralph Renger" userId="b9fb78a0bd9093bf" providerId="LiveId" clId="{1829F14E-7E2A-436A-B1AD-F6F4980B28B9}" dt="2022-06-11T17:07:18.382" v="11698" actId="478"/>
          <ac:cxnSpMkLst>
            <pc:docMk/>
            <pc:sldMk cId="1119626691" sldId="256"/>
            <ac:cxnSpMk id="6" creationId="{6F2B2D33-9D6A-3DEB-0B3F-9CF177D77BE1}"/>
          </ac:cxnSpMkLst>
        </pc:cxnChg>
      </pc:sldChg>
      <pc:sldChg chg="del">
        <pc:chgData name="Ralph Renger" userId="b9fb78a0bd9093bf" providerId="LiveId" clId="{1829F14E-7E2A-436A-B1AD-F6F4980B28B9}" dt="2022-05-12T16:21:25.585" v="1126" actId="47"/>
        <pc:sldMkLst>
          <pc:docMk/>
          <pc:sldMk cId="258238580" sldId="264"/>
        </pc:sldMkLst>
      </pc:sldChg>
      <pc:sldChg chg="add del">
        <pc:chgData name="Ralph Renger" userId="b9fb78a0bd9093bf" providerId="LiveId" clId="{1829F14E-7E2A-436A-B1AD-F6F4980B28B9}" dt="2022-06-11T18:07:05.812" v="13458"/>
        <pc:sldMkLst>
          <pc:docMk/>
          <pc:sldMk cId="993149029" sldId="272"/>
        </pc:sldMkLst>
      </pc:sldChg>
      <pc:sldChg chg="add del ord">
        <pc:chgData name="Ralph Renger" userId="b9fb78a0bd9093bf" providerId="LiveId" clId="{1829F14E-7E2A-436A-B1AD-F6F4980B28B9}" dt="2022-06-11T18:07:42.061" v="13461"/>
        <pc:sldMkLst>
          <pc:docMk/>
          <pc:sldMk cId="1067524070" sldId="272"/>
        </pc:sldMkLst>
      </pc:sldChg>
      <pc:sldChg chg="add del">
        <pc:chgData name="Ralph Renger" userId="b9fb78a0bd9093bf" providerId="LiveId" clId="{1829F14E-7E2A-436A-B1AD-F6F4980B28B9}" dt="2022-06-11T18:07:05.812" v="13458"/>
        <pc:sldMkLst>
          <pc:docMk/>
          <pc:sldMk cId="2567597245" sldId="314"/>
        </pc:sldMkLst>
      </pc:sldChg>
      <pc:sldChg chg="modSp add del mod ord">
        <pc:chgData name="Ralph Renger" userId="b9fb78a0bd9093bf" providerId="LiveId" clId="{1829F14E-7E2A-436A-B1AD-F6F4980B28B9}" dt="2022-06-11T18:08:25.246" v="13474" actId="20577"/>
        <pc:sldMkLst>
          <pc:docMk/>
          <pc:sldMk cId="3420702212" sldId="314"/>
        </pc:sldMkLst>
        <pc:spChg chg="mod">
          <ac:chgData name="Ralph Renger" userId="b9fb78a0bd9093bf" providerId="LiveId" clId="{1829F14E-7E2A-436A-B1AD-F6F4980B28B9}" dt="2022-06-11T18:08:25.246" v="13474" actId="20577"/>
          <ac:spMkLst>
            <pc:docMk/>
            <pc:sldMk cId="3420702212" sldId="314"/>
            <ac:spMk id="3" creationId="{F48526C4-45FD-4298-AADD-B35CDB8A405D}"/>
          </ac:spMkLst>
        </pc:spChg>
        <pc:spChg chg="mod">
          <ac:chgData name="Ralph Renger" userId="b9fb78a0bd9093bf" providerId="LiveId" clId="{1829F14E-7E2A-436A-B1AD-F6F4980B28B9}" dt="2022-06-11T18:08:11.417" v="13462" actId="20577"/>
          <ac:spMkLst>
            <pc:docMk/>
            <pc:sldMk cId="3420702212" sldId="314"/>
            <ac:spMk id="30" creationId="{DC88F524-B501-4DB0-AF5B-B6E9FDF8A972}"/>
          </ac:spMkLst>
        </pc:spChg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3803741817" sldId="377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3928378120" sldId="378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3036985266" sldId="414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161149139" sldId="419"/>
        </pc:sldMkLst>
      </pc:sldChg>
      <pc:sldChg chg="delSp modSp">
        <pc:chgData name="Ralph Renger" userId="b9fb78a0bd9093bf" providerId="LiveId" clId="{1829F14E-7E2A-436A-B1AD-F6F4980B28B9}" dt="2022-06-11T17:14:23.696" v="11903" actId="113"/>
        <pc:sldMkLst>
          <pc:docMk/>
          <pc:sldMk cId="2623917320" sldId="424"/>
        </pc:sldMkLst>
        <pc:spChg chg="mod">
          <ac:chgData name="Ralph Renger" userId="b9fb78a0bd9093bf" providerId="LiveId" clId="{1829F14E-7E2A-436A-B1AD-F6F4980B28B9}" dt="2022-06-11T17:14:23.696" v="11903" actId="113"/>
          <ac:spMkLst>
            <pc:docMk/>
            <pc:sldMk cId="2623917320" sldId="424"/>
            <ac:spMk id="3" creationId="{E7CA0763-5678-456C-99F8-B22F50CADAEC}"/>
          </ac:spMkLst>
        </pc:spChg>
        <pc:picChg chg="del">
          <ac:chgData name="Ralph Renger" userId="b9fb78a0bd9093bf" providerId="LiveId" clId="{1829F14E-7E2A-436A-B1AD-F6F4980B28B9}" dt="2022-05-12T16:30:15.018" v="1270" actId="478"/>
          <ac:picMkLst>
            <pc:docMk/>
            <pc:sldMk cId="2623917320" sldId="424"/>
            <ac:picMk id="5" creationId="{21CD0917-344B-4460-BFBD-E9A43EFBA26D}"/>
          </ac:picMkLst>
        </pc:picChg>
      </pc:sldChg>
      <pc:sldChg chg="addSp delSp modSp del mod">
        <pc:chgData name="Ralph Renger" userId="b9fb78a0bd9093bf" providerId="LiveId" clId="{1829F14E-7E2A-436A-B1AD-F6F4980B28B9}" dt="2022-06-11T13:20:04.309" v="9666" actId="47"/>
        <pc:sldMkLst>
          <pc:docMk/>
          <pc:sldMk cId="1508162461" sldId="426"/>
        </pc:sldMkLst>
        <pc:picChg chg="del">
          <ac:chgData name="Ralph Renger" userId="b9fb78a0bd9093bf" providerId="LiveId" clId="{1829F14E-7E2A-436A-B1AD-F6F4980B28B9}" dt="2022-05-13T16:48:03.165" v="2562" actId="478"/>
          <ac:picMkLst>
            <pc:docMk/>
            <pc:sldMk cId="1508162461" sldId="426"/>
            <ac:picMk id="3" creationId="{24A22A06-0973-4987-B830-ED10E3D0D2B9}"/>
          </ac:picMkLst>
        </pc:picChg>
        <pc:picChg chg="del">
          <ac:chgData name="Ralph Renger" userId="b9fb78a0bd9093bf" providerId="LiveId" clId="{1829F14E-7E2A-436A-B1AD-F6F4980B28B9}" dt="2022-05-13T16:47:58.265" v="2561" actId="478"/>
          <ac:picMkLst>
            <pc:docMk/>
            <pc:sldMk cId="1508162461" sldId="426"/>
            <ac:picMk id="4" creationId="{CEEC0350-1634-42C4-BE8F-487E50FFD7A0}"/>
          </ac:picMkLst>
        </pc:picChg>
        <pc:picChg chg="add del mod">
          <ac:chgData name="Ralph Renger" userId="b9fb78a0bd9093bf" providerId="LiveId" clId="{1829F14E-7E2A-436A-B1AD-F6F4980B28B9}" dt="2022-06-11T13:18:20.818" v="9408" actId="21"/>
          <ac:picMkLst>
            <pc:docMk/>
            <pc:sldMk cId="1508162461" sldId="426"/>
            <ac:picMk id="1026" creationId="{C342890B-088E-2947-6677-930AF9F70E44}"/>
          </ac:picMkLst>
        </pc:picChg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012553168" sldId="431"/>
        </pc:sldMkLst>
      </pc:sldChg>
      <pc:sldChg chg="del">
        <pc:chgData name="Ralph Renger" userId="b9fb78a0bd9093bf" providerId="LiveId" clId="{1829F14E-7E2A-436A-B1AD-F6F4980B28B9}" dt="2022-05-12T16:21:43.700" v="1130" actId="47"/>
        <pc:sldMkLst>
          <pc:docMk/>
          <pc:sldMk cId="3997970456" sldId="2432"/>
        </pc:sldMkLst>
      </pc:sldChg>
      <pc:sldChg chg="addSp delSp modSp add mod">
        <pc:chgData name="Ralph Renger" userId="b9fb78a0bd9093bf" providerId="LiveId" clId="{1829F14E-7E2A-436A-B1AD-F6F4980B28B9}" dt="2022-06-11T17:29:33.898" v="12672" actId="1076"/>
        <pc:sldMkLst>
          <pc:docMk/>
          <pc:sldMk cId="3813899665" sldId="2446"/>
        </pc:sldMkLst>
        <pc:spChg chg="add mod">
          <ac:chgData name="Ralph Renger" userId="b9fb78a0bd9093bf" providerId="LiveId" clId="{1829F14E-7E2A-436A-B1AD-F6F4980B28B9}" dt="2022-05-15T13:48:43.873" v="3966" actId="255"/>
          <ac:spMkLst>
            <pc:docMk/>
            <pc:sldMk cId="3813899665" sldId="2446"/>
            <ac:spMk id="2" creationId="{B29A168F-529B-A55F-B02E-7EE89DD045FE}"/>
          </ac:spMkLst>
        </pc:spChg>
        <pc:spChg chg="mod">
          <ac:chgData name="Ralph Renger" userId="b9fb78a0bd9093bf" providerId="LiveId" clId="{1829F14E-7E2A-436A-B1AD-F6F4980B28B9}" dt="2022-06-11T17:29:33.898" v="12672" actId="1076"/>
          <ac:spMkLst>
            <pc:docMk/>
            <pc:sldMk cId="3813899665" sldId="2446"/>
            <ac:spMk id="28" creationId="{2440F440-491E-42E9-A567-14BDA4A1F7E2}"/>
          </ac:spMkLst>
        </pc:spChg>
        <pc:picChg chg="del">
          <ac:chgData name="Ralph Renger" userId="b9fb78a0bd9093bf" providerId="LiveId" clId="{1829F14E-7E2A-436A-B1AD-F6F4980B28B9}" dt="2022-05-15T13:47:10.385" v="3853" actId="478"/>
          <ac:picMkLst>
            <pc:docMk/>
            <pc:sldMk cId="3813899665" sldId="2446"/>
            <ac:picMk id="34" creationId="{1855A0F9-E265-4D85-A968-F7D269281735}"/>
          </ac:picMkLst>
        </pc:picChg>
        <pc:cxnChg chg="mod">
          <ac:chgData name="Ralph Renger" userId="b9fb78a0bd9093bf" providerId="LiveId" clId="{1829F14E-7E2A-436A-B1AD-F6F4980B28B9}" dt="2022-06-11T17:29:33.898" v="12672" actId="1076"/>
          <ac:cxnSpMkLst>
            <pc:docMk/>
            <pc:sldMk cId="3813899665" sldId="2446"/>
            <ac:cxnSpMk id="37" creationId="{DFB99A2D-E47E-40DD-9894-C6CD25913957}"/>
          </ac:cxnSpMkLst>
        </pc:cxnChg>
        <pc:cxnChg chg="mod">
          <ac:chgData name="Ralph Renger" userId="b9fb78a0bd9093bf" providerId="LiveId" clId="{1829F14E-7E2A-436A-B1AD-F6F4980B28B9}" dt="2022-06-11T17:29:33.898" v="12672" actId="1076"/>
          <ac:cxnSpMkLst>
            <pc:docMk/>
            <pc:sldMk cId="3813899665" sldId="2446"/>
            <ac:cxnSpMk id="189" creationId="{4AA8A5C1-C7D0-48BE-B2D6-145B9ECB5065}"/>
          </ac:cxnSpMkLst>
        </pc:cxnChg>
        <pc:cxnChg chg="mod">
          <ac:chgData name="Ralph Renger" userId="b9fb78a0bd9093bf" providerId="LiveId" clId="{1829F14E-7E2A-436A-B1AD-F6F4980B28B9}" dt="2022-06-11T17:29:33.898" v="12672" actId="1076"/>
          <ac:cxnSpMkLst>
            <pc:docMk/>
            <pc:sldMk cId="3813899665" sldId="2446"/>
            <ac:cxnSpMk id="192" creationId="{D88DCDB2-980C-493D-AA36-91460495ACF8}"/>
          </ac:cxnSpMkLst>
        </pc:cxnChg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648148876" sldId="2460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4025222051" sldId="2471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4217101110" sldId="2497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1106033783" sldId="2499"/>
        </pc:sldMkLst>
      </pc:sldChg>
      <pc:sldChg chg="add">
        <pc:chgData name="Ralph Renger" userId="b9fb78a0bd9093bf" providerId="LiveId" clId="{1829F14E-7E2A-436A-B1AD-F6F4980B28B9}" dt="2022-05-13T16:54:47.185" v="2574"/>
        <pc:sldMkLst>
          <pc:docMk/>
          <pc:sldMk cId="1712132010" sldId="2502"/>
        </pc:sldMkLst>
      </pc:sldChg>
      <pc:sldChg chg="modSp add mod">
        <pc:chgData name="Ralph Renger" userId="b9fb78a0bd9093bf" providerId="LiveId" clId="{1829F14E-7E2A-436A-B1AD-F6F4980B28B9}" dt="2022-06-11T17:38:26.405" v="12836" actId="20577"/>
        <pc:sldMkLst>
          <pc:docMk/>
          <pc:sldMk cId="104670207" sldId="2504"/>
        </pc:sldMkLst>
        <pc:spChg chg="mod">
          <ac:chgData name="Ralph Renger" userId="b9fb78a0bd9093bf" providerId="LiveId" clId="{1829F14E-7E2A-436A-B1AD-F6F4980B28B9}" dt="2022-06-11T17:38:26.405" v="12836" actId="20577"/>
          <ac:spMkLst>
            <pc:docMk/>
            <pc:sldMk cId="104670207" sldId="2504"/>
            <ac:spMk id="2" creationId="{5BD14D48-0AC1-4E6E-917B-A54889B5089E}"/>
          </ac:spMkLst>
        </pc:spChg>
      </pc:sldChg>
      <pc:sldChg chg="add del">
        <pc:chgData name="Ralph Renger" userId="b9fb78a0bd9093bf" providerId="LiveId" clId="{1829F14E-7E2A-436A-B1AD-F6F4980B28B9}" dt="2022-05-26T13:37:56.464" v="7811" actId="47"/>
        <pc:sldMkLst>
          <pc:docMk/>
          <pc:sldMk cId="1820701490" sldId="2508"/>
        </pc:sldMkLst>
      </pc:sldChg>
      <pc:sldChg chg="add">
        <pc:chgData name="Ralph Renger" userId="b9fb78a0bd9093bf" providerId="LiveId" clId="{1829F14E-7E2A-436A-B1AD-F6F4980B28B9}" dt="2022-05-18T16:15:30.945" v="5672"/>
        <pc:sldMkLst>
          <pc:docMk/>
          <pc:sldMk cId="1434389014" sldId="2509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2773612075" sldId="2525"/>
        </pc:sldMkLst>
      </pc:sldChg>
      <pc:sldChg chg="delSp add del mod">
        <pc:chgData name="Ralph Renger" userId="b9fb78a0bd9093bf" providerId="LiveId" clId="{1829F14E-7E2A-436A-B1AD-F6F4980B28B9}" dt="2022-05-15T14:03:18.374" v="4438" actId="47"/>
        <pc:sldMkLst>
          <pc:docMk/>
          <pc:sldMk cId="2855126998" sldId="2529"/>
        </pc:sldMkLst>
        <pc:spChg chg="del">
          <ac:chgData name="Ralph Renger" userId="b9fb78a0bd9093bf" providerId="LiveId" clId="{1829F14E-7E2A-436A-B1AD-F6F4980B28B9}" dt="2022-05-15T14:03:15.085" v="4437" actId="21"/>
          <ac:spMkLst>
            <pc:docMk/>
            <pc:sldMk cId="2855126998" sldId="2529"/>
            <ac:spMk id="5" creationId="{156A67E8-F146-4DFD-A91B-FC31A4A17C92}"/>
          </ac:spMkLst>
        </pc:spChg>
        <pc:picChg chg="del">
          <ac:chgData name="Ralph Renger" userId="b9fb78a0bd9093bf" providerId="LiveId" clId="{1829F14E-7E2A-436A-B1AD-F6F4980B28B9}" dt="2022-05-12T17:12:30.539" v="1865" actId="478"/>
          <ac:picMkLst>
            <pc:docMk/>
            <pc:sldMk cId="2855126998" sldId="2529"/>
            <ac:picMk id="4" creationId="{0BA50ED1-8240-4CD7-B413-40909275D26C}"/>
          </ac:picMkLst>
        </pc:picChg>
      </pc:sldChg>
      <pc:sldChg chg="delSp add del">
        <pc:chgData name="Ralph Renger" userId="b9fb78a0bd9093bf" providerId="LiveId" clId="{1829F14E-7E2A-436A-B1AD-F6F4980B28B9}" dt="2022-05-13T16:53:23.097" v="2572" actId="47"/>
        <pc:sldMkLst>
          <pc:docMk/>
          <pc:sldMk cId="3413255351" sldId="2532"/>
        </pc:sldMkLst>
        <pc:picChg chg="del">
          <ac:chgData name="Ralph Renger" userId="b9fb78a0bd9093bf" providerId="LiveId" clId="{1829F14E-7E2A-436A-B1AD-F6F4980B28B9}" dt="2022-05-13T16:53:12.093" v="2571" actId="478"/>
          <ac:picMkLst>
            <pc:docMk/>
            <pc:sldMk cId="3413255351" sldId="2532"/>
            <ac:picMk id="16" creationId="{BD8A3055-6CD7-4A67-B37F-24B85BCC02F5}"/>
          </ac:picMkLst>
        </pc:picChg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2521648033" sldId="2533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264786391" sldId="2550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3132636466" sldId="2554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3818052084" sldId="2555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1842124506" sldId="2556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137750060" sldId="2610"/>
        </pc:sldMkLst>
      </pc:sldChg>
      <pc:sldChg chg="addSp delSp modSp add del mod modAnim">
        <pc:chgData name="Ralph Renger" userId="b9fb78a0bd9093bf" providerId="LiveId" clId="{1829F14E-7E2A-436A-B1AD-F6F4980B28B9}" dt="2022-06-11T14:10:23.236" v="11113" actId="47"/>
        <pc:sldMkLst>
          <pc:docMk/>
          <pc:sldMk cId="3682135645" sldId="2611"/>
        </pc:sldMkLst>
        <pc:spChg chg="mod">
          <ac:chgData name="Ralph Renger" userId="b9fb78a0bd9093bf" providerId="LiveId" clId="{1829F14E-7E2A-436A-B1AD-F6F4980B28B9}" dt="2022-06-11T13:42:37.500" v="10236" actId="20577"/>
          <ac:spMkLst>
            <pc:docMk/>
            <pc:sldMk cId="3682135645" sldId="2611"/>
            <ac:spMk id="2" creationId="{5C83687A-D22F-44C3-ACC0-B7D7E90FE522}"/>
          </ac:spMkLst>
        </pc:spChg>
        <pc:spChg chg="add del mod">
          <ac:chgData name="Ralph Renger" userId="b9fb78a0bd9093bf" providerId="LiveId" clId="{1829F14E-7E2A-436A-B1AD-F6F4980B28B9}" dt="2022-06-11T13:51:11.828" v="10490" actId="21"/>
          <ac:spMkLst>
            <pc:docMk/>
            <pc:sldMk cId="3682135645" sldId="2611"/>
            <ac:spMk id="3" creationId="{37A81BE0-C493-2AA6-6A51-ACC0529CA39A}"/>
          </ac:spMkLst>
        </pc:spChg>
        <pc:spChg chg="add del mod">
          <ac:chgData name="Ralph Renger" userId="b9fb78a0bd9093bf" providerId="LiveId" clId="{1829F14E-7E2A-436A-B1AD-F6F4980B28B9}" dt="2022-06-11T14:09:37.024" v="11098" actId="478"/>
          <ac:spMkLst>
            <pc:docMk/>
            <pc:sldMk cId="3682135645" sldId="2611"/>
            <ac:spMk id="6" creationId="{DFEF984D-7B3D-0AD1-0AAB-1EF3ECA0644D}"/>
          </ac:spMkLst>
        </pc:spChg>
        <pc:spChg chg="add del">
          <ac:chgData name="Ralph Renger" userId="b9fb78a0bd9093bf" providerId="LiveId" clId="{1829F14E-7E2A-436A-B1AD-F6F4980B28B9}" dt="2022-06-11T13:51:16.300" v="10491" actId="21"/>
          <ac:spMkLst>
            <pc:docMk/>
            <pc:sldMk cId="3682135645" sldId="2611"/>
            <ac:spMk id="10" creationId="{56871397-E978-431B-8C8C-8D2B06CE7713}"/>
          </ac:spMkLst>
        </pc:spChg>
        <pc:picChg chg="add del">
          <ac:chgData name="Ralph Renger" userId="b9fb78a0bd9093bf" providerId="LiveId" clId="{1829F14E-7E2A-436A-B1AD-F6F4980B28B9}" dt="2022-06-11T13:51:16.300" v="10491" actId="21"/>
          <ac:picMkLst>
            <pc:docMk/>
            <pc:sldMk cId="3682135645" sldId="2611"/>
            <ac:picMk id="4" creationId="{B8EF96C4-5031-48C2-A224-8821C3966FCF}"/>
          </ac:picMkLst>
        </pc:picChg>
        <pc:picChg chg="del">
          <ac:chgData name="Ralph Renger" userId="b9fb78a0bd9093bf" providerId="LiveId" clId="{1829F14E-7E2A-436A-B1AD-F6F4980B28B9}" dt="2022-05-15T13:50:40.588" v="4077" actId="478"/>
          <ac:picMkLst>
            <pc:docMk/>
            <pc:sldMk cId="3682135645" sldId="2611"/>
            <ac:picMk id="8" creationId="{88C89B2E-33BF-4718-B47B-859A2D507E2B}"/>
          </ac:picMkLst>
        </pc:picChg>
        <pc:cxnChg chg="del">
          <ac:chgData name="Ralph Renger" userId="b9fb78a0bd9093bf" providerId="LiveId" clId="{1829F14E-7E2A-436A-B1AD-F6F4980B28B9}" dt="2022-06-11T13:51:16.300" v="10491" actId="21"/>
          <ac:cxnSpMkLst>
            <pc:docMk/>
            <pc:sldMk cId="3682135645" sldId="2611"/>
            <ac:cxnSpMk id="7" creationId="{745E2320-8027-4D93-A9FB-5493B3473110}"/>
          </ac:cxnSpMkLst>
        </pc:cxnChg>
      </pc:sldChg>
      <pc:sldChg chg="modSp add mod">
        <pc:chgData name="Ralph Renger" userId="b9fb78a0bd9093bf" providerId="LiveId" clId="{1829F14E-7E2A-436A-B1AD-F6F4980B28B9}" dt="2022-06-11T17:37:47.449" v="12799" actId="20577"/>
        <pc:sldMkLst>
          <pc:docMk/>
          <pc:sldMk cId="3954924745" sldId="2615"/>
        </pc:sldMkLst>
        <pc:spChg chg="mod">
          <ac:chgData name="Ralph Renger" userId="b9fb78a0bd9093bf" providerId="LiveId" clId="{1829F14E-7E2A-436A-B1AD-F6F4980B28B9}" dt="2022-06-11T17:37:47.449" v="12799" actId="20577"/>
          <ac:spMkLst>
            <pc:docMk/>
            <pc:sldMk cId="3954924745" sldId="2615"/>
            <ac:spMk id="2" creationId="{D0430CF7-07BA-4A64-B149-0C5CEEA96094}"/>
          </ac:spMkLst>
        </pc:spChg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3545897096" sldId="2625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733026462" sldId="2626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831217828" sldId="2627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640300608" sldId="2629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1844206416" sldId="2630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923057871" sldId="2631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809984945" sldId="2634"/>
        </pc:sldMkLst>
      </pc:sldChg>
      <pc:sldChg chg="add">
        <pc:chgData name="Ralph Renger" userId="b9fb78a0bd9093bf" providerId="LiveId" clId="{1829F14E-7E2A-436A-B1AD-F6F4980B28B9}" dt="2022-06-11T14:35:58.668" v="11525"/>
        <pc:sldMkLst>
          <pc:docMk/>
          <pc:sldMk cId="23420328" sldId="2639"/>
        </pc:sldMkLst>
      </pc:sldChg>
      <pc:sldChg chg="modSp add del mod">
        <pc:chgData name="Ralph Renger" userId="b9fb78a0bd9093bf" providerId="LiveId" clId="{1829F14E-7E2A-436A-B1AD-F6F4980B28B9}" dt="2022-05-18T15:39:30.274" v="5669" actId="2696"/>
        <pc:sldMkLst>
          <pc:docMk/>
          <pc:sldMk cId="2235191699" sldId="2639"/>
        </pc:sldMkLst>
        <pc:spChg chg="mod">
          <ac:chgData name="Ralph Renger" userId="b9fb78a0bd9093bf" providerId="LiveId" clId="{1829F14E-7E2A-436A-B1AD-F6F4980B28B9}" dt="2022-05-13T16:56:27.003" v="2599" actId="20577"/>
          <ac:spMkLst>
            <pc:docMk/>
            <pc:sldMk cId="2235191699" sldId="2639"/>
            <ac:spMk id="3" creationId="{418A6F43-19DC-4CA7-8DE2-C20F87D445D0}"/>
          </ac:spMkLst>
        </pc:spChg>
      </pc:sldChg>
      <pc:sldChg chg="add del">
        <pc:chgData name="Ralph Renger" userId="b9fb78a0bd9093bf" providerId="LiveId" clId="{1829F14E-7E2A-436A-B1AD-F6F4980B28B9}" dt="2022-06-11T14:35:45.461" v="11524" actId="2696"/>
        <pc:sldMkLst>
          <pc:docMk/>
          <pc:sldMk cId="2894101806" sldId="2639"/>
        </pc:sldMkLst>
      </pc:sldChg>
      <pc:sldChg chg="modSp add mod">
        <pc:chgData name="Ralph Renger" userId="b9fb78a0bd9093bf" providerId="LiveId" clId="{1829F14E-7E2A-436A-B1AD-F6F4980B28B9}" dt="2022-06-11T18:24:05.369" v="13971" actId="20577"/>
        <pc:sldMkLst>
          <pc:docMk/>
          <pc:sldMk cId="3816365646" sldId="2652"/>
        </pc:sldMkLst>
        <pc:spChg chg="mod">
          <ac:chgData name="Ralph Renger" userId="b9fb78a0bd9093bf" providerId="LiveId" clId="{1829F14E-7E2A-436A-B1AD-F6F4980B28B9}" dt="2022-06-11T18:24:05.369" v="13971" actId="20577"/>
          <ac:spMkLst>
            <pc:docMk/>
            <pc:sldMk cId="3816365646" sldId="2652"/>
            <ac:spMk id="2" creationId="{56D5F0DC-6F5A-41F6-9D13-0B53539FC6D7}"/>
          </ac:spMkLst>
        </pc:spChg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856220488" sldId="2655"/>
        </pc:sldMkLst>
      </pc:sldChg>
      <pc:sldChg chg="add">
        <pc:chgData name="Ralph Renger" userId="b9fb78a0bd9093bf" providerId="LiveId" clId="{1829F14E-7E2A-436A-B1AD-F6F4980B28B9}" dt="2022-05-12T17:03:03.072" v="1698"/>
        <pc:sldMkLst>
          <pc:docMk/>
          <pc:sldMk cId="2398984820" sldId="2656"/>
        </pc:sldMkLst>
      </pc:sldChg>
      <pc:sldChg chg="modSp add mod">
        <pc:chgData name="Ralph Renger" userId="b9fb78a0bd9093bf" providerId="LiveId" clId="{1829F14E-7E2A-436A-B1AD-F6F4980B28B9}" dt="2022-06-11T17:37:39.411" v="12783" actId="20577"/>
        <pc:sldMkLst>
          <pc:docMk/>
          <pc:sldMk cId="286816603" sldId="2690"/>
        </pc:sldMkLst>
        <pc:spChg chg="mod">
          <ac:chgData name="Ralph Renger" userId="b9fb78a0bd9093bf" providerId="LiveId" clId="{1829F14E-7E2A-436A-B1AD-F6F4980B28B9}" dt="2022-06-11T17:37:39.411" v="12783" actId="20577"/>
          <ac:spMkLst>
            <pc:docMk/>
            <pc:sldMk cId="286816603" sldId="2690"/>
            <ac:spMk id="2" creationId="{D0430CF7-07BA-4A64-B149-0C5CEEA96094}"/>
          </ac:spMkLst>
        </pc:spChg>
      </pc:sldChg>
      <pc:sldChg chg="modSp mod modAnim">
        <pc:chgData name="Ralph Renger" userId="b9fb78a0bd9093bf" providerId="LiveId" clId="{1829F14E-7E2A-436A-B1AD-F6F4980B28B9}" dt="2022-06-11T17:16:28.164" v="11983" actId="20577"/>
        <pc:sldMkLst>
          <pc:docMk/>
          <pc:sldMk cId="1421383170" sldId="2691"/>
        </pc:sldMkLst>
        <pc:spChg chg="mod">
          <ac:chgData name="Ralph Renger" userId="b9fb78a0bd9093bf" providerId="LiveId" clId="{1829F14E-7E2A-436A-B1AD-F6F4980B28B9}" dt="2022-06-11T17:16:28.164" v="11983" actId="20577"/>
          <ac:spMkLst>
            <pc:docMk/>
            <pc:sldMk cId="1421383170" sldId="2691"/>
            <ac:spMk id="3" creationId="{A0208B1A-BD30-4304-B169-E4925CE3DE3D}"/>
          </ac:spMkLst>
        </pc:spChg>
        <pc:picChg chg="mod">
          <ac:chgData name="Ralph Renger" userId="b9fb78a0bd9093bf" providerId="LiveId" clId="{1829F14E-7E2A-436A-B1AD-F6F4980B28B9}" dt="2022-05-18T16:22:35.506" v="5999" actId="1076"/>
          <ac:picMkLst>
            <pc:docMk/>
            <pc:sldMk cId="1421383170" sldId="2691"/>
            <ac:picMk id="6" creationId="{AA8795F3-2311-4705-AE2F-C622249ADA7C}"/>
          </ac:picMkLst>
        </pc:picChg>
      </pc:sldChg>
      <pc:sldChg chg="modSp mod">
        <pc:chgData name="Ralph Renger" userId="b9fb78a0bd9093bf" providerId="LiveId" clId="{1829F14E-7E2A-436A-B1AD-F6F4980B28B9}" dt="2022-06-11T17:28:37.024" v="12667" actId="20577"/>
        <pc:sldMkLst>
          <pc:docMk/>
          <pc:sldMk cId="4075515832" sldId="2693"/>
        </pc:sldMkLst>
        <pc:spChg chg="mod">
          <ac:chgData name="Ralph Renger" userId="b9fb78a0bd9093bf" providerId="LiveId" clId="{1829F14E-7E2A-436A-B1AD-F6F4980B28B9}" dt="2022-06-11T17:28:37.024" v="12667" actId="20577"/>
          <ac:spMkLst>
            <pc:docMk/>
            <pc:sldMk cId="4075515832" sldId="2693"/>
            <ac:spMk id="3" creationId="{C96C77FF-30E7-477B-A75B-E90871E7AE14}"/>
          </ac:spMkLst>
        </pc:spChg>
      </pc:sldChg>
      <pc:sldChg chg="modSp add mod">
        <pc:chgData name="Ralph Renger" userId="b9fb78a0bd9093bf" providerId="LiveId" clId="{1829F14E-7E2A-436A-B1AD-F6F4980B28B9}" dt="2022-06-11T17:48:59.413" v="13192" actId="15"/>
        <pc:sldMkLst>
          <pc:docMk/>
          <pc:sldMk cId="622564280" sldId="2694"/>
        </pc:sldMkLst>
        <pc:spChg chg="mod">
          <ac:chgData name="Ralph Renger" userId="b9fb78a0bd9093bf" providerId="LiveId" clId="{1829F14E-7E2A-436A-B1AD-F6F4980B28B9}" dt="2022-06-11T17:48:59.413" v="13192" actId="15"/>
          <ac:spMkLst>
            <pc:docMk/>
            <pc:sldMk cId="622564280" sldId="2694"/>
            <ac:spMk id="3" creationId="{1D9E7607-209F-45FB-AF73-FF6105671254}"/>
          </ac:spMkLst>
        </pc:spChg>
      </pc:sldChg>
      <pc:sldChg chg="modSp del mod ord">
        <pc:chgData name="Ralph Renger" userId="b9fb78a0bd9093bf" providerId="LiveId" clId="{1829F14E-7E2A-436A-B1AD-F6F4980B28B9}" dt="2022-05-12T21:19:48.620" v="2028" actId="47"/>
        <pc:sldMkLst>
          <pc:docMk/>
          <pc:sldMk cId="1982601474" sldId="2695"/>
        </pc:sldMkLst>
        <pc:spChg chg="mod">
          <ac:chgData name="Ralph Renger" userId="b9fb78a0bd9093bf" providerId="LiveId" clId="{1829F14E-7E2A-436A-B1AD-F6F4980B28B9}" dt="2022-05-12T21:19:21.805" v="2027" actId="20577"/>
          <ac:spMkLst>
            <pc:docMk/>
            <pc:sldMk cId="1982601474" sldId="2695"/>
            <ac:spMk id="2" creationId="{3CC514A2-4678-4D96-8387-8CCF0A614E17}"/>
          </ac:spMkLst>
        </pc:spChg>
      </pc:sldChg>
      <pc:sldChg chg="modSp add mod modAnim">
        <pc:chgData name="Ralph Renger" userId="b9fb78a0bd9093bf" providerId="LiveId" clId="{1829F14E-7E2A-436A-B1AD-F6F4980B28B9}" dt="2022-06-11T17:51:48.452" v="13259"/>
        <pc:sldMkLst>
          <pc:docMk/>
          <pc:sldMk cId="1238277924" sldId="2696"/>
        </pc:sldMkLst>
        <pc:spChg chg="mod">
          <ac:chgData name="Ralph Renger" userId="b9fb78a0bd9093bf" providerId="LiveId" clId="{1829F14E-7E2A-436A-B1AD-F6F4980B28B9}" dt="2022-06-11T14:19:04.444" v="11346" actId="20577"/>
          <ac:spMkLst>
            <pc:docMk/>
            <pc:sldMk cId="1238277924" sldId="2696"/>
            <ac:spMk id="2" creationId="{12DE0DB9-B4CA-46B8-A06A-60ED67DD7212}"/>
          </ac:spMkLst>
        </pc:spChg>
        <pc:spChg chg="mod">
          <ac:chgData name="Ralph Renger" userId="b9fb78a0bd9093bf" providerId="LiveId" clId="{1829F14E-7E2A-436A-B1AD-F6F4980B28B9}" dt="2022-06-11T17:50:51.919" v="13254" actId="20577"/>
          <ac:spMkLst>
            <pc:docMk/>
            <pc:sldMk cId="1238277924" sldId="2696"/>
            <ac:spMk id="3" creationId="{079F7198-A27F-4FF4-811C-83083FCCFB41}"/>
          </ac:spMkLst>
        </pc:spChg>
      </pc:sldChg>
      <pc:sldChg chg="del">
        <pc:chgData name="Ralph Renger" userId="b9fb78a0bd9093bf" providerId="LiveId" clId="{1829F14E-7E2A-436A-B1AD-F6F4980B28B9}" dt="2022-05-12T16:21:42.709" v="1129" actId="47"/>
        <pc:sldMkLst>
          <pc:docMk/>
          <pc:sldMk cId="2488684393" sldId="2698"/>
        </pc:sldMkLst>
      </pc:sldChg>
      <pc:sldChg chg="del">
        <pc:chgData name="Ralph Renger" userId="b9fb78a0bd9093bf" providerId="LiveId" clId="{1829F14E-7E2A-436A-B1AD-F6F4980B28B9}" dt="2022-05-12T16:21:18.931" v="1122" actId="47"/>
        <pc:sldMkLst>
          <pc:docMk/>
          <pc:sldMk cId="1641256876" sldId="2703"/>
        </pc:sldMkLst>
      </pc:sldChg>
      <pc:sldChg chg="del">
        <pc:chgData name="Ralph Renger" userId="b9fb78a0bd9093bf" providerId="LiveId" clId="{1829F14E-7E2A-436A-B1AD-F6F4980B28B9}" dt="2022-05-12T16:21:19.532" v="1123" actId="47"/>
        <pc:sldMkLst>
          <pc:docMk/>
          <pc:sldMk cId="1048031916" sldId="2704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1920067706" sldId="2704"/>
        </pc:sldMkLst>
      </pc:sldChg>
      <pc:sldChg chg="del">
        <pc:chgData name="Ralph Renger" userId="b9fb78a0bd9093bf" providerId="LiveId" clId="{1829F14E-7E2A-436A-B1AD-F6F4980B28B9}" dt="2022-05-12T16:21:20.834" v="1124" actId="47"/>
        <pc:sldMkLst>
          <pc:docMk/>
          <pc:sldMk cId="2399957789" sldId="2707"/>
        </pc:sldMkLst>
      </pc:sldChg>
      <pc:sldChg chg="del">
        <pc:chgData name="Ralph Renger" userId="b9fb78a0bd9093bf" providerId="LiveId" clId="{1829F14E-7E2A-436A-B1AD-F6F4980B28B9}" dt="2022-05-12T16:21:24.500" v="1125" actId="47"/>
        <pc:sldMkLst>
          <pc:docMk/>
          <pc:sldMk cId="2302777003" sldId="2711"/>
        </pc:sldMkLst>
      </pc:sldChg>
      <pc:sldChg chg="del">
        <pc:chgData name="Ralph Renger" userId="b9fb78a0bd9093bf" providerId="LiveId" clId="{1829F14E-7E2A-436A-B1AD-F6F4980B28B9}" dt="2022-05-12T21:22:27.976" v="2115" actId="2696"/>
        <pc:sldMkLst>
          <pc:docMk/>
          <pc:sldMk cId="2089682907" sldId="2723"/>
        </pc:sldMkLst>
      </pc:sldChg>
      <pc:sldChg chg="add">
        <pc:chgData name="Ralph Renger" userId="b9fb78a0bd9093bf" providerId="LiveId" clId="{1829F14E-7E2A-436A-B1AD-F6F4980B28B9}" dt="2022-05-12T21:22:36.891" v="2116"/>
        <pc:sldMkLst>
          <pc:docMk/>
          <pc:sldMk cId="2338396017" sldId="2723"/>
        </pc:sldMkLst>
      </pc:sldChg>
      <pc:sldChg chg="add">
        <pc:chgData name="Ralph Renger" userId="b9fb78a0bd9093bf" providerId="LiveId" clId="{1829F14E-7E2A-436A-B1AD-F6F4980B28B9}" dt="2022-05-12T21:22:36.891" v="2116"/>
        <pc:sldMkLst>
          <pc:docMk/>
          <pc:sldMk cId="336778608" sldId="2724"/>
        </pc:sldMkLst>
      </pc:sldChg>
      <pc:sldChg chg="del">
        <pc:chgData name="Ralph Renger" userId="b9fb78a0bd9093bf" providerId="LiveId" clId="{1829F14E-7E2A-436A-B1AD-F6F4980B28B9}" dt="2022-05-12T21:22:27.976" v="2115" actId="2696"/>
        <pc:sldMkLst>
          <pc:docMk/>
          <pc:sldMk cId="2515479288" sldId="2724"/>
        </pc:sldMkLst>
      </pc:sldChg>
      <pc:sldChg chg="add">
        <pc:chgData name="Ralph Renger" userId="b9fb78a0bd9093bf" providerId="LiveId" clId="{1829F14E-7E2A-436A-B1AD-F6F4980B28B9}" dt="2022-05-12T21:22:36.891" v="2116"/>
        <pc:sldMkLst>
          <pc:docMk/>
          <pc:sldMk cId="2018324112" sldId="2725"/>
        </pc:sldMkLst>
      </pc:sldChg>
      <pc:sldChg chg="del">
        <pc:chgData name="Ralph Renger" userId="b9fb78a0bd9093bf" providerId="LiveId" clId="{1829F14E-7E2A-436A-B1AD-F6F4980B28B9}" dt="2022-05-12T21:22:27.976" v="2115" actId="2696"/>
        <pc:sldMkLst>
          <pc:docMk/>
          <pc:sldMk cId="3524729042" sldId="2725"/>
        </pc:sldMkLst>
      </pc:sldChg>
      <pc:sldChg chg="del">
        <pc:chgData name="Ralph Renger" userId="b9fb78a0bd9093bf" providerId="LiveId" clId="{1829F14E-7E2A-436A-B1AD-F6F4980B28B9}" dt="2022-05-12T21:22:27.976" v="2115" actId="2696"/>
        <pc:sldMkLst>
          <pc:docMk/>
          <pc:sldMk cId="883081338" sldId="2731"/>
        </pc:sldMkLst>
      </pc:sldChg>
      <pc:sldChg chg="add">
        <pc:chgData name="Ralph Renger" userId="b9fb78a0bd9093bf" providerId="LiveId" clId="{1829F14E-7E2A-436A-B1AD-F6F4980B28B9}" dt="2022-05-12T21:22:36.891" v="2116"/>
        <pc:sldMkLst>
          <pc:docMk/>
          <pc:sldMk cId="3365757165" sldId="2731"/>
        </pc:sldMkLst>
      </pc:sldChg>
      <pc:sldChg chg="addSp delSp modSp mod ord modAnim">
        <pc:chgData name="Ralph Renger" userId="b9fb78a0bd9093bf" providerId="LiveId" clId="{1829F14E-7E2A-436A-B1AD-F6F4980B28B9}" dt="2022-06-11T18:19:59.706" v="13876" actId="1076"/>
        <pc:sldMkLst>
          <pc:docMk/>
          <pc:sldMk cId="3207264448" sldId="2732"/>
        </pc:sldMkLst>
        <pc:spChg chg="mod">
          <ac:chgData name="Ralph Renger" userId="b9fb78a0bd9093bf" providerId="LiveId" clId="{1829F14E-7E2A-436A-B1AD-F6F4980B28B9}" dt="2022-06-11T17:13:01.214" v="11892" actId="5793"/>
          <ac:spMkLst>
            <pc:docMk/>
            <pc:sldMk cId="3207264448" sldId="2732"/>
            <ac:spMk id="2" creationId="{3E1B798E-D180-4AAC-9041-F6797532AE9F}"/>
          </ac:spMkLst>
        </pc:spChg>
        <pc:picChg chg="add del mod">
          <ac:chgData name="Ralph Renger" userId="b9fb78a0bd9093bf" providerId="LiveId" clId="{1829F14E-7E2A-436A-B1AD-F6F4980B28B9}" dt="2022-06-11T18:19:56.610" v="13875" actId="21"/>
          <ac:picMkLst>
            <pc:docMk/>
            <pc:sldMk cId="3207264448" sldId="2732"/>
            <ac:picMk id="4" creationId="{1A9CF60B-647B-66CD-AB7F-89F45A61D2A0}"/>
          </ac:picMkLst>
        </pc:picChg>
        <pc:picChg chg="mod">
          <ac:chgData name="Ralph Renger" userId="b9fb78a0bd9093bf" providerId="LiveId" clId="{1829F14E-7E2A-436A-B1AD-F6F4980B28B9}" dt="2022-06-11T18:19:59.706" v="13876" actId="1076"/>
          <ac:picMkLst>
            <pc:docMk/>
            <pc:sldMk cId="3207264448" sldId="2732"/>
            <ac:picMk id="7170" creationId="{8340D1EC-5F19-4755-AA67-C5523E30ACFC}"/>
          </ac:picMkLst>
        </pc:picChg>
      </pc:sldChg>
      <pc:sldChg chg="modSp mod modAnim">
        <pc:chgData name="Ralph Renger" userId="b9fb78a0bd9093bf" providerId="LiveId" clId="{1829F14E-7E2A-436A-B1AD-F6F4980B28B9}" dt="2022-06-11T17:27:38.854" v="12580" actId="1076"/>
        <pc:sldMkLst>
          <pc:docMk/>
          <pc:sldMk cId="3990770788" sldId="2733"/>
        </pc:sldMkLst>
        <pc:spChg chg="mod">
          <ac:chgData name="Ralph Renger" userId="b9fb78a0bd9093bf" providerId="LiveId" clId="{1829F14E-7E2A-436A-B1AD-F6F4980B28B9}" dt="2022-06-11T17:27:38.854" v="12580" actId="1076"/>
          <ac:spMkLst>
            <pc:docMk/>
            <pc:sldMk cId="3990770788" sldId="2733"/>
            <ac:spMk id="2" creationId="{74F64EC9-835D-438B-ACA8-AE53BB93887C}"/>
          </ac:spMkLst>
        </pc:spChg>
        <pc:spChg chg="mod">
          <ac:chgData name="Ralph Renger" userId="b9fb78a0bd9093bf" providerId="LiveId" clId="{1829F14E-7E2A-436A-B1AD-F6F4980B28B9}" dt="2022-06-11T13:39:42.139" v="10185" actId="1076"/>
          <ac:spMkLst>
            <pc:docMk/>
            <pc:sldMk cId="3990770788" sldId="2733"/>
            <ac:spMk id="3" creationId="{220E2755-42A2-4076-A1F7-DB1F912F0C2A}"/>
          </ac:spMkLst>
        </pc:spChg>
      </pc:sldChg>
      <pc:sldChg chg="modSp mod ord modAnim">
        <pc:chgData name="Ralph Renger" userId="b9fb78a0bd9093bf" providerId="LiveId" clId="{1829F14E-7E2A-436A-B1AD-F6F4980B28B9}" dt="2022-06-11T13:16:43.583" v="9404" actId="20577"/>
        <pc:sldMkLst>
          <pc:docMk/>
          <pc:sldMk cId="3497582068" sldId="2735"/>
        </pc:sldMkLst>
        <pc:spChg chg="mod">
          <ac:chgData name="Ralph Renger" userId="b9fb78a0bd9093bf" providerId="LiveId" clId="{1829F14E-7E2A-436A-B1AD-F6F4980B28B9}" dt="2022-05-18T16:19:42.579" v="5683" actId="1076"/>
          <ac:spMkLst>
            <pc:docMk/>
            <pc:sldMk cId="3497582068" sldId="2735"/>
            <ac:spMk id="2" creationId="{4D0434AA-B25B-4634-8990-B0B3FEA8D226}"/>
          </ac:spMkLst>
        </pc:spChg>
        <pc:spChg chg="mod">
          <ac:chgData name="Ralph Renger" userId="b9fb78a0bd9093bf" providerId="LiveId" clId="{1829F14E-7E2A-436A-B1AD-F6F4980B28B9}" dt="2022-06-11T13:16:43.583" v="9404" actId="20577"/>
          <ac:spMkLst>
            <pc:docMk/>
            <pc:sldMk cId="3497582068" sldId="2735"/>
            <ac:spMk id="3" creationId="{A0208B1A-BD30-4304-B169-E4925CE3DE3D}"/>
          </ac:spMkLst>
        </pc:spChg>
        <pc:picChg chg="mod">
          <ac:chgData name="Ralph Renger" userId="b9fb78a0bd9093bf" providerId="LiveId" clId="{1829F14E-7E2A-436A-B1AD-F6F4980B28B9}" dt="2022-05-18T16:22:57.184" v="6046" actId="1076"/>
          <ac:picMkLst>
            <pc:docMk/>
            <pc:sldMk cId="3497582068" sldId="2735"/>
            <ac:picMk id="6" creationId="{44C4FB47-1588-42FA-B7C6-70A347719DB9}"/>
          </ac:picMkLst>
        </pc:picChg>
      </pc:sldChg>
      <pc:sldChg chg="modSp mod ord">
        <pc:chgData name="Ralph Renger" userId="b9fb78a0bd9093bf" providerId="LiveId" clId="{1829F14E-7E2A-436A-B1AD-F6F4980B28B9}" dt="2022-05-22T14:14:39.595" v="7491"/>
        <pc:sldMkLst>
          <pc:docMk/>
          <pc:sldMk cId="4118898660" sldId="2737"/>
        </pc:sldMkLst>
        <pc:spChg chg="mod">
          <ac:chgData name="Ralph Renger" userId="b9fb78a0bd9093bf" providerId="LiveId" clId="{1829F14E-7E2A-436A-B1AD-F6F4980B28B9}" dt="2022-05-15T13:09:11.605" v="3064" actId="20577"/>
          <ac:spMkLst>
            <pc:docMk/>
            <pc:sldMk cId="4118898660" sldId="2737"/>
            <ac:spMk id="2" creationId="{C2A3EA27-4CC1-4807-BE9F-3C63DC8BE782}"/>
          </ac:spMkLst>
        </pc:spChg>
        <pc:spChg chg="mod">
          <ac:chgData name="Ralph Renger" userId="b9fb78a0bd9093bf" providerId="LiveId" clId="{1829F14E-7E2A-436A-B1AD-F6F4980B28B9}" dt="2022-05-15T13:08:42.588" v="3021" actId="20577"/>
          <ac:spMkLst>
            <pc:docMk/>
            <pc:sldMk cId="4118898660" sldId="2737"/>
            <ac:spMk id="3" creationId="{7C0078FB-9DD5-47CD-B794-07832344B14C}"/>
          </ac:spMkLst>
        </pc:spChg>
      </pc:sldChg>
      <pc:sldChg chg="del ord">
        <pc:chgData name="Ralph Renger" userId="b9fb78a0bd9093bf" providerId="LiveId" clId="{1829F14E-7E2A-436A-B1AD-F6F4980B28B9}" dt="2022-05-12T17:04:40.423" v="1711" actId="2696"/>
        <pc:sldMkLst>
          <pc:docMk/>
          <pc:sldMk cId="1479545625" sldId="2738"/>
        </pc:sldMkLst>
      </pc:sldChg>
      <pc:sldChg chg="delSp modSp add del mod ord">
        <pc:chgData name="Ralph Renger" userId="b9fb78a0bd9093bf" providerId="LiveId" clId="{1829F14E-7E2A-436A-B1AD-F6F4980B28B9}" dt="2022-06-11T17:31:15.476" v="12673" actId="2696"/>
        <pc:sldMkLst>
          <pc:docMk/>
          <pc:sldMk cId="2702042536" sldId="2738"/>
        </pc:sldMkLst>
        <pc:spChg chg="mod">
          <ac:chgData name="Ralph Renger" userId="b9fb78a0bd9093bf" providerId="LiveId" clId="{1829F14E-7E2A-436A-B1AD-F6F4980B28B9}" dt="2022-06-11T14:10:55.213" v="11129" actId="20577"/>
          <ac:spMkLst>
            <pc:docMk/>
            <pc:sldMk cId="2702042536" sldId="2738"/>
            <ac:spMk id="2" creationId="{8258349E-6143-4DA0-81AF-1005055EB92F}"/>
          </ac:spMkLst>
        </pc:spChg>
        <pc:picChg chg="del">
          <ac:chgData name="Ralph Renger" userId="b9fb78a0bd9093bf" providerId="LiveId" clId="{1829F14E-7E2A-436A-B1AD-F6F4980B28B9}" dt="2022-05-15T13:49:30.889" v="3967" actId="478"/>
          <ac:picMkLst>
            <pc:docMk/>
            <pc:sldMk cId="2702042536" sldId="2738"/>
            <ac:picMk id="5" creationId="{6CFBAC1F-CC47-45C3-8463-FB42F45339AE}"/>
          </ac:picMkLst>
        </pc:picChg>
      </pc:sldChg>
      <pc:sldChg chg="add del">
        <pc:chgData name="Ralph Renger" userId="b9fb78a0bd9093bf" providerId="LiveId" clId="{1829F14E-7E2A-436A-B1AD-F6F4980B28B9}" dt="2022-06-11T17:37:12.965" v="12767" actId="47"/>
        <pc:sldMkLst>
          <pc:docMk/>
          <pc:sldMk cId="3507992884" sldId="2738"/>
        </pc:sldMkLst>
      </pc:sldChg>
      <pc:sldChg chg="del">
        <pc:chgData name="Ralph Renger" userId="b9fb78a0bd9093bf" providerId="LiveId" clId="{1829F14E-7E2A-436A-B1AD-F6F4980B28B9}" dt="2022-05-12T16:21:16.202" v="1115" actId="47"/>
        <pc:sldMkLst>
          <pc:docMk/>
          <pc:sldMk cId="3235855436" sldId="2740"/>
        </pc:sldMkLst>
      </pc:sldChg>
      <pc:sldChg chg="del">
        <pc:chgData name="Ralph Renger" userId="b9fb78a0bd9093bf" providerId="LiveId" clId="{1829F14E-7E2A-436A-B1AD-F6F4980B28B9}" dt="2022-05-12T16:21:16.406" v="1116" actId="47"/>
        <pc:sldMkLst>
          <pc:docMk/>
          <pc:sldMk cId="2293135565" sldId="2741"/>
        </pc:sldMkLst>
      </pc:sldChg>
      <pc:sldChg chg="del">
        <pc:chgData name="Ralph Renger" userId="b9fb78a0bd9093bf" providerId="LiveId" clId="{1829F14E-7E2A-436A-B1AD-F6F4980B28B9}" dt="2022-05-12T16:21:15.437" v="1113" actId="47"/>
        <pc:sldMkLst>
          <pc:docMk/>
          <pc:sldMk cId="1488910950" sldId="2742"/>
        </pc:sldMkLst>
      </pc:sldChg>
      <pc:sldChg chg="del">
        <pc:chgData name="Ralph Renger" userId="b9fb78a0bd9093bf" providerId="LiveId" clId="{1829F14E-7E2A-436A-B1AD-F6F4980B28B9}" dt="2022-05-12T16:21:16.630" v="1117" actId="47"/>
        <pc:sldMkLst>
          <pc:docMk/>
          <pc:sldMk cId="1985541220" sldId="2743"/>
        </pc:sldMkLst>
      </pc:sldChg>
      <pc:sldChg chg="del">
        <pc:chgData name="Ralph Renger" userId="b9fb78a0bd9093bf" providerId="LiveId" clId="{1829F14E-7E2A-436A-B1AD-F6F4980B28B9}" dt="2022-05-12T16:21:17.490" v="1119" actId="47"/>
        <pc:sldMkLst>
          <pc:docMk/>
          <pc:sldMk cId="3791283175" sldId="2744"/>
        </pc:sldMkLst>
      </pc:sldChg>
      <pc:sldChg chg="del">
        <pc:chgData name="Ralph Renger" userId="b9fb78a0bd9093bf" providerId="LiveId" clId="{1829F14E-7E2A-436A-B1AD-F6F4980B28B9}" dt="2022-05-12T16:21:18.351" v="1121" actId="47"/>
        <pc:sldMkLst>
          <pc:docMk/>
          <pc:sldMk cId="2084522919" sldId="2745"/>
        </pc:sldMkLst>
      </pc:sldChg>
      <pc:sldChg chg="del">
        <pc:chgData name="Ralph Renger" userId="b9fb78a0bd9093bf" providerId="LiveId" clId="{1829F14E-7E2A-436A-B1AD-F6F4980B28B9}" dt="2022-05-12T16:21:16.992" v="1118" actId="47"/>
        <pc:sldMkLst>
          <pc:docMk/>
          <pc:sldMk cId="3698290658" sldId="2746"/>
        </pc:sldMkLst>
      </pc:sldChg>
      <pc:sldChg chg="del">
        <pc:chgData name="Ralph Renger" userId="b9fb78a0bd9093bf" providerId="LiveId" clId="{1829F14E-7E2A-436A-B1AD-F6F4980B28B9}" dt="2022-05-12T16:21:17.882" v="1120" actId="47"/>
        <pc:sldMkLst>
          <pc:docMk/>
          <pc:sldMk cId="3335796929" sldId="2747"/>
        </pc:sldMkLst>
      </pc:sldChg>
      <pc:sldChg chg="del">
        <pc:chgData name="Ralph Renger" userId="b9fb78a0bd9093bf" providerId="LiveId" clId="{1829F14E-7E2A-436A-B1AD-F6F4980B28B9}" dt="2022-05-12T16:21:15.942" v="1114" actId="47"/>
        <pc:sldMkLst>
          <pc:docMk/>
          <pc:sldMk cId="862805830" sldId="2749"/>
        </pc:sldMkLst>
      </pc:sldChg>
      <pc:sldChg chg="modSp ord">
        <pc:chgData name="Ralph Renger" userId="b9fb78a0bd9093bf" providerId="LiveId" clId="{1829F14E-7E2A-436A-B1AD-F6F4980B28B9}" dt="2022-06-11T13:37:12.610" v="10145" actId="20577"/>
        <pc:sldMkLst>
          <pc:docMk/>
          <pc:sldMk cId="3509292229" sldId="2761"/>
        </pc:sldMkLst>
        <pc:spChg chg="mod">
          <ac:chgData name="Ralph Renger" userId="b9fb78a0bd9093bf" providerId="LiveId" clId="{1829F14E-7E2A-436A-B1AD-F6F4980B28B9}" dt="2022-06-11T13:37:12.610" v="10145" actId="20577"/>
          <ac:spMkLst>
            <pc:docMk/>
            <pc:sldMk cId="3509292229" sldId="2761"/>
            <ac:spMk id="3" creationId="{2090D5D4-11CC-49DF-8F74-E287CAF0536A}"/>
          </ac:spMkLst>
        </pc:spChg>
      </pc:sldChg>
      <pc:sldChg chg="del">
        <pc:chgData name="Ralph Renger" userId="b9fb78a0bd9093bf" providerId="LiveId" clId="{1829F14E-7E2A-436A-B1AD-F6F4980B28B9}" dt="2022-05-12T16:21:45.693" v="1131" actId="47"/>
        <pc:sldMkLst>
          <pc:docMk/>
          <pc:sldMk cId="109731908" sldId="2762"/>
        </pc:sldMkLst>
      </pc:sldChg>
      <pc:sldChg chg="del ord">
        <pc:chgData name="Ralph Renger" userId="b9fb78a0bd9093bf" providerId="LiveId" clId="{1829F14E-7E2A-436A-B1AD-F6F4980B28B9}" dt="2022-05-12T15:50:53.928" v="505" actId="47"/>
        <pc:sldMkLst>
          <pc:docMk/>
          <pc:sldMk cId="399187227" sldId="2763"/>
        </pc:sldMkLst>
      </pc:sldChg>
      <pc:sldChg chg="addSp delSp modSp del mod ord">
        <pc:chgData name="Ralph Renger" userId="b9fb78a0bd9093bf" providerId="LiveId" clId="{1829F14E-7E2A-436A-B1AD-F6F4980B28B9}" dt="2022-05-22T14:13:34.323" v="7485" actId="47"/>
        <pc:sldMkLst>
          <pc:docMk/>
          <pc:sldMk cId="2119038519" sldId="2764"/>
        </pc:sldMkLst>
        <pc:spChg chg="del">
          <ac:chgData name="Ralph Renger" userId="b9fb78a0bd9093bf" providerId="LiveId" clId="{1829F14E-7E2A-436A-B1AD-F6F4980B28B9}" dt="2022-05-15T13:20:26.292" v="3395" actId="478"/>
          <ac:spMkLst>
            <pc:docMk/>
            <pc:sldMk cId="2119038519" sldId="2764"/>
            <ac:spMk id="2" creationId="{599667D9-C7B6-4B76-9B85-FFF1C5E4B815}"/>
          </ac:spMkLst>
        </pc:spChg>
        <pc:spChg chg="add del mod">
          <ac:chgData name="Ralph Renger" userId="b9fb78a0bd9093bf" providerId="LiveId" clId="{1829F14E-7E2A-436A-B1AD-F6F4980B28B9}" dt="2022-05-15T13:20:28.876" v="3396" actId="478"/>
          <ac:spMkLst>
            <pc:docMk/>
            <pc:sldMk cId="2119038519" sldId="2764"/>
            <ac:spMk id="4" creationId="{2D382522-A001-3CD4-FB5E-BB8FBED1359F}"/>
          </ac:spMkLst>
        </pc:spChg>
      </pc:sldChg>
      <pc:sldChg chg="add">
        <pc:chgData name="Ralph Renger" userId="b9fb78a0bd9093bf" providerId="LiveId" clId="{1829F14E-7E2A-436A-B1AD-F6F4980B28B9}" dt="2022-05-22T14:14:14.270" v="7487"/>
        <pc:sldMkLst>
          <pc:docMk/>
          <pc:sldMk cId="2075482395" sldId="2765"/>
        </pc:sldMkLst>
      </pc:sldChg>
      <pc:sldChg chg="modSp del mod ord">
        <pc:chgData name="Ralph Renger" userId="b9fb78a0bd9093bf" providerId="LiveId" clId="{1829F14E-7E2A-436A-B1AD-F6F4980B28B9}" dt="2022-05-22T14:14:07.467" v="7486" actId="2696"/>
        <pc:sldMkLst>
          <pc:docMk/>
          <pc:sldMk cId="2175981347" sldId="2765"/>
        </pc:sldMkLst>
        <pc:spChg chg="mod">
          <ac:chgData name="Ralph Renger" userId="b9fb78a0bd9093bf" providerId="LiveId" clId="{1829F14E-7E2A-436A-B1AD-F6F4980B28B9}" dt="2022-05-12T15:52:24.924" v="507" actId="21"/>
          <ac:spMkLst>
            <pc:docMk/>
            <pc:sldMk cId="2175981347" sldId="2765"/>
            <ac:spMk id="2" creationId="{599667D9-C7B6-4B76-9B85-FFF1C5E4B815}"/>
          </ac:spMkLst>
        </pc:spChg>
      </pc:sldChg>
      <pc:sldChg chg="del">
        <pc:chgData name="Ralph Renger" userId="b9fb78a0bd9093bf" providerId="LiveId" clId="{1829F14E-7E2A-436A-B1AD-F6F4980B28B9}" dt="2022-05-12T16:22:17.272" v="1132" actId="47"/>
        <pc:sldMkLst>
          <pc:docMk/>
          <pc:sldMk cId="4125819681" sldId="2766"/>
        </pc:sldMkLst>
      </pc:sldChg>
      <pc:sldChg chg="del">
        <pc:chgData name="Ralph Renger" userId="b9fb78a0bd9093bf" providerId="LiveId" clId="{1829F14E-7E2A-436A-B1AD-F6F4980B28B9}" dt="2022-05-12T21:22:57.963" v="2117" actId="2696"/>
        <pc:sldMkLst>
          <pc:docMk/>
          <pc:sldMk cId="1358916474" sldId="2767"/>
        </pc:sldMkLst>
      </pc:sldChg>
      <pc:sldChg chg="add">
        <pc:chgData name="Ralph Renger" userId="b9fb78a0bd9093bf" providerId="LiveId" clId="{1829F14E-7E2A-436A-B1AD-F6F4980B28B9}" dt="2022-05-12T21:23:14.753" v="2118"/>
        <pc:sldMkLst>
          <pc:docMk/>
          <pc:sldMk cId="2066957029" sldId="2767"/>
        </pc:sldMkLst>
      </pc:sldChg>
      <pc:sldChg chg="add">
        <pc:chgData name="Ralph Renger" userId="b9fb78a0bd9093bf" providerId="LiveId" clId="{1829F14E-7E2A-436A-B1AD-F6F4980B28B9}" dt="2022-05-12T21:22:36.891" v="2116"/>
        <pc:sldMkLst>
          <pc:docMk/>
          <pc:sldMk cId="580991847" sldId="2769"/>
        </pc:sldMkLst>
      </pc:sldChg>
      <pc:sldChg chg="modSp del mod modAnim">
        <pc:chgData name="Ralph Renger" userId="b9fb78a0bd9093bf" providerId="LiveId" clId="{1829F14E-7E2A-436A-B1AD-F6F4980B28B9}" dt="2022-05-12T21:22:27.976" v="2115" actId="2696"/>
        <pc:sldMkLst>
          <pc:docMk/>
          <pc:sldMk cId="1820669935" sldId="2769"/>
        </pc:sldMkLst>
        <pc:spChg chg="mod">
          <ac:chgData name="Ralph Renger" userId="b9fb78a0bd9093bf" providerId="LiveId" clId="{1829F14E-7E2A-436A-B1AD-F6F4980B28B9}" dt="2022-05-12T16:29:28.600" v="1269" actId="27636"/>
          <ac:spMkLst>
            <pc:docMk/>
            <pc:sldMk cId="1820669935" sldId="2769"/>
            <ac:spMk id="3" creationId="{CEA695A5-1585-4705-B19F-CE3DE2A12964}"/>
          </ac:spMkLst>
        </pc:spChg>
      </pc:sldChg>
      <pc:sldChg chg="del">
        <pc:chgData name="Ralph Renger" userId="b9fb78a0bd9093bf" providerId="LiveId" clId="{1829F14E-7E2A-436A-B1AD-F6F4980B28B9}" dt="2022-05-12T16:21:29.635" v="1128" actId="47"/>
        <pc:sldMkLst>
          <pc:docMk/>
          <pc:sldMk cId="4251531563" sldId="2770"/>
        </pc:sldMkLst>
      </pc:sldChg>
      <pc:sldChg chg="del">
        <pc:chgData name="Ralph Renger" userId="b9fb78a0bd9093bf" providerId="LiveId" clId="{1829F14E-7E2A-436A-B1AD-F6F4980B28B9}" dt="2022-05-12T16:21:14.974" v="1112" actId="47"/>
        <pc:sldMkLst>
          <pc:docMk/>
          <pc:sldMk cId="1676532211" sldId="2771"/>
        </pc:sldMkLst>
      </pc:sldChg>
      <pc:sldChg chg="addSp delSp modSp mod modAnim">
        <pc:chgData name="Ralph Renger" userId="b9fb78a0bd9093bf" providerId="LiveId" clId="{1829F14E-7E2A-436A-B1AD-F6F4980B28B9}" dt="2022-06-11T13:06:16.647" v="9264" actId="179"/>
        <pc:sldMkLst>
          <pc:docMk/>
          <pc:sldMk cId="307101222" sldId="2772"/>
        </pc:sldMkLst>
        <pc:spChg chg="mod">
          <ac:chgData name="Ralph Renger" userId="b9fb78a0bd9093bf" providerId="LiveId" clId="{1829F14E-7E2A-436A-B1AD-F6F4980B28B9}" dt="2022-06-11T13:06:16.647" v="9264" actId="179"/>
          <ac:spMkLst>
            <pc:docMk/>
            <pc:sldMk cId="307101222" sldId="2772"/>
            <ac:spMk id="3" creationId="{CA6325D7-166E-4F8B-AA45-C1F1886DCCFF}"/>
          </ac:spMkLst>
        </pc:spChg>
        <pc:picChg chg="del">
          <ac:chgData name="Ralph Renger" userId="b9fb78a0bd9093bf" providerId="LiveId" clId="{1829F14E-7E2A-436A-B1AD-F6F4980B28B9}" dt="2022-05-18T15:27:57.830" v="5641" actId="478"/>
          <ac:picMkLst>
            <pc:docMk/>
            <pc:sldMk cId="307101222" sldId="2772"/>
            <ac:picMk id="2" creationId="{FCB5EF1D-55D8-4E46-8252-94CDA87F67FE}"/>
          </ac:picMkLst>
        </pc:picChg>
        <pc:picChg chg="add mod">
          <ac:chgData name="Ralph Renger" userId="b9fb78a0bd9093bf" providerId="LiveId" clId="{1829F14E-7E2A-436A-B1AD-F6F4980B28B9}" dt="2022-05-18T15:28:01.802" v="5643" actId="1076"/>
          <ac:picMkLst>
            <pc:docMk/>
            <pc:sldMk cId="307101222" sldId="2772"/>
            <ac:picMk id="4" creationId="{9C824A80-C2B4-08C1-34C8-C8E4676A2F88}"/>
          </ac:picMkLst>
        </pc:picChg>
      </pc:sldChg>
      <pc:sldChg chg="del">
        <pc:chgData name="Ralph Renger" userId="b9fb78a0bd9093bf" providerId="LiveId" clId="{1829F14E-7E2A-436A-B1AD-F6F4980B28B9}" dt="2022-05-12T16:21:26.267" v="1127" actId="47"/>
        <pc:sldMkLst>
          <pc:docMk/>
          <pc:sldMk cId="908974396" sldId="2773"/>
        </pc:sldMkLst>
      </pc:sldChg>
      <pc:sldChg chg="addSp delSp modSp del mod ord delAnim modAnim">
        <pc:chgData name="Ralph Renger" userId="b9fb78a0bd9093bf" providerId="LiveId" clId="{1829F14E-7E2A-436A-B1AD-F6F4980B28B9}" dt="2022-05-26T13:23:48.039" v="7755" actId="47"/>
        <pc:sldMkLst>
          <pc:docMk/>
          <pc:sldMk cId="3082355410" sldId="2778"/>
        </pc:sldMkLst>
        <pc:spChg chg="del mod">
          <ac:chgData name="Ralph Renger" userId="b9fb78a0bd9093bf" providerId="LiveId" clId="{1829F14E-7E2A-436A-B1AD-F6F4980B28B9}" dt="2022-05-22T14:16:20.175" v="7502" actId="478"/>
          <ac:spMkLst>
            <pc:docMk/>
            <pc:sldMk cId="3082355410" sldId="2778"/>
            <ac:spMk id="2" creationId="{E52EEC6C-F10E-4776-A0AE-0BE56B84D62B}"/>
          </ac:spMkLst>
        </pc:spChg>
        <pc:spChg chg="del mod">
          <ac:chgData name="Ralph Renger" userId="b9fb78a0bd9093bf" providerId="LiveId" clId="{1829F14E-7E2A-436A-B1AD-F6F4980B28B9}" dt="2022-05-22T14:16:13.971" v="7500" actId="478"/>
          <ac:spMkLst>
            <pc:docMk/>
            <pc:sldMk cId="3082355410" sldId="2778"/>
            <ac:spMk id="3" creationId="{9B487AE4-4CA8-426E-BB1E-A2034206E8D8}"/>
          </ac:spMkLst>
        </pc:spChg>
        <pc:spChg chg="add del mod">
          <ac:chgData name="Ralph Renger" userId="b9fb78a0bd9093bf" providerId="LiveId" clId="{1829F14E-7E2A-436A-B1AD-F6F4980B28B9}" dt="2022-05-22T14:16:17.266" v="7501" actId="478"/>
          <ac:spMkLst>
            <pc:docMk/>
            <pc:sldMk cId="3082355410" sldId="2778"/>
            <ac:spMk id="5" creationId="{9BD12FBD-1787-FF95-1D98-B29AFA189287}"/>
          </ac:spMkLst>
        </pc:spChg>
        <pc:spChg chg="add del mod">
          <ac:chgData name="Ralph Renger" userId="b9fb78a0bd9093bf" providerId="LiveId" clId="{1829F14E-7E2A-436A-B1AD-F6F4980B28B9}" dt="2022-05-22T14:16:22.079" v="7503" actId="478"/>
          <ac:spMkLst>
            <pc:docMk/>
            <pc:sldMk cId="3082355410" sldId="2778"/>
            <ac:spMk id="7" creationId="{D42DBAE1-FA65-4AB8-3F5E-931C7DF4C3C8}"/>
          </ac:spMkLst>
        </pc:spChg>
        <pc:picChg chg="del mod">
          <ac:chgData name="Ralph Renger" userId="b9fb78a0bd9093bf" providerId="LiveId" clId="{1829F14E-7E2A-436A-B1AD-F6F4980B28B9}" dt="2022-05-26T13:22:50.639" v="7748" actId="21"/>
          <ac:picMkLst>
            <pc:docMk/>
            <pc:sldMk cId="3082355410" sldId="2778"/>
            <ac:picMk id="4098" creationId="{03BF3949-7164-4367-A18E-0133F99E6A0D}"/>
          </ac:picMkLst>
        </pc:picChg>
      </pc:sldChg>
      <pc:sldChg chg="modSp mod ord modAnim">
        <pc:chgData name="Ralph Renger" userId="b9fb78a0bd9093bf" providerId="LiveId" clId="{1829F14E-7E2A-436A-B1AD-F6F4980B28B9}" dt="2022-06-11T17:23:38.671" v="12546" actId="20577"/>
        <pc:sldMkLst>
          <pc:docMk/>
          <pc:sldMk cId="1212437987" sldId="2779"/>
        </pc:sldMkLst>
        <pc:spChg chg="mod">
          <ac:chgData name="Ralph Renger" userId="b9fb78a0bd9093bf" providerId="LiveId" clId="{1829F14E-7E2A-436A-B1AD-F6F4980B28B9}" dt="2022-06-11T17:20:58.509" v="12330" actId="20577"/>
          <ac:spMkLst>
            <pc:docMk/>
            <pc:sldMk cId="1212437987" sldId="2779"/>
            <ac:spMk id="2" creationId="{7ACFAE5B-CF6E-4941-8324-B85C665CA325}"/>
          </ac:spMkLst>
        </pc:spChg>
        <pc:spChg chg="mod">
          <ac:chgData name="Ralph Renger" userId="b9fb78a0bd9093bf" providerId="LiveId" clId="{1829F14E-7E2A-436A-B1AD-F6F4980B28B9}" dt="2022-06-11T17:23:38.671" v="12546" actId="20577"/>
          <ac:spMkLst>
            <pc:docMk/>
            <pc:sldMk cId="1212437987" sldId="2779"/>
            <ac:spMk id="3" creationId="{69C4A9BB-7E3F-4C7B-A8B6-18ED99EB930E}"/>
          </ac:spMkLst>
        </pc:spChg>
      </pc:sldChg>
      <pc:sldChg chg="delSp add del mod delAnim">
        <pc:chgData name="Ralph Renger" userId="b9fb78a0bd9093bf" providerId="LiveId" clId="{1829F14E-7E2A-436A-B1AD-F6F4980B28B9}" dt="2022-05-18T15:28:20.787" v="5650" actId="47"/>
        <pc:sldMkLst>
          <pc:docMk/>
          <pc:sldMk cId="65196239" sldId="2780"/>
        </pc:sldMkLst>
        <pc:picChg chg="del">
          <ac:chgData name="Ralph Renger" userId="b9fb78a0bd9093bf" providerId="LiveId" clId="{1829F14E-7E2A-436A-B1AD-F6F4980B28B9}" dt="2022-05-18T15:27:53.726" v="5640" actId="21"/>
          <ac:picMkLst>
            <pc:docMk/>
            <pc:sldMk cId="65196239" sldId="2780"/>
            <ac:picMk id="5" creationId="{B41A587C-D198-484D-96DE-22A2935D059E}"/>
          </ac:picMkLst>
        </pc:picChg>
      </pc:sldChg>
      <pc:sldChg chg="modSp mod">
        <pc:chgData name="Ralph Renger" userId="b9fb78a0bd9093bf" providerId="LiveId" clId="{1829F14E-7E2A-436A-B1AD-F6F4980B28B9}" dt="2022-06-11T18:18:57.681" v="13874" actId="20577"/>
        <pc:sldMkLst>
          <pc:docMk/>
          <pc:sldMk cId="264858994" sldId="2781"/>
        </pc:sldMkLst>
        <pc:spChg chg="mod">
          <ac:chgData name="Ralph Renger" userId="b9fb78a0bd9093bf" providerId="LiveId" clId="{1829F14E-7E2A-436A-B1AD-F6F4980B28B9}" dt="2022-06-11T18:18:57.681" v="13874" actId="20577"/>
          <ac:spMkLst>
            <pc:docMk/>
            <pc:sldMk cId="264858994" sldId="2781"/>
            <ac:spMk id="3" creationId="{FA18E053-4D2B-49BE-8149-87CCE3136B64}"/>
          </ac:spMkLst>
        </pc:spChg>
      </pc:sldChg>
      <pc:sldChg chg="add del">
        <pc:chgData name="Ralph Renger" userId="b9fb78a0bd9093bf" providerId="LiveId" clId="{1829F14E-7E2A-436A-B1AD-F6F4980B28B9}" dt="2022-05-12T17:03:39.886" v="1699" actId="47"/>
        <pc:sldMkLst>
          <pc:docMk/>
          <pc:sldMk cId="2581017435" sldId="2783"/>
        </pc:sldMkLst>
      </pc:sldChg>
      <pc:sldChg chg="modAnim">
        <pc:chgData name="Ralph Renger" userId="b9fb78a0bd9093bf" providerId="LiveId" clId="{1829F14E-7E2A-436A-B1AD-F6F4980B28B9}" dt="2022-06-01T01:24:28.100" v="8519"/>
        <pc:sldMkLst>
          <pc:docMk/>
          <pc:sldMk cId="1288092473" sldId="2784"/>
        </pc:sldMkLst>
      </pc:sldChg>
      <pc:sldChg chg="addSp modSp del">
        <pc:chgData name="Ralph Renger" userId="b9fb78a0bd9093bf" providerId="LiveId" clId="{1829F14E-7E2A-436A-B1AD-F6F4980B28B9}" dt="2022-05-22T14:10:35.877" v="7471" actId="47"/>
        <pc:sldMkLst>
          <pc:docMk/>
          <pc:sldMk cId="1894979032" sldId="2785"/>
        </pc:sldMkLst>
        <pc:picChg chg="mod">
          <ac:chgData name="Ralph Renger" userId="b9fb78a0bd9093bf" providerId="LiveId" clId="{1829F14E-7E2A-436A-B1AD-F6F4980B28B9}" dt="2022-05-15T13:00:15.367" v="2714" actId="1076"/>
          <ac:picMkLst>
            <pc:docMk/>
            <pc:sldMk cId="1894979032" sldId="2785"/>
            <ac:picMk id="4" creationId="{1542A28D-AE6D-3E7A-1234-500766DE72A0}"/>
          </ac:picMkLst>
        </pc:picChg>
        <pc:picChg chg="add mod">
          <ac:chgData name="Ralph Renger" userId="b9fb78a0bd9093bf" providerId="LiveId" clId="{1829F14E-7E2A-436A-B1AD-F6F4980B28B9}" dt="2022-05-15T13:01:41.183" v="2716" actId="1076"/>
          <ac:picMkLst>
            <pc:docMk/>
            <pc:sldMk cId="1894979032" sldId="2785"/>
            <ac:picMk id="1026" creationId="{074BEAFC-3C77-E75D-10DF-03ABFF5D82D7}"/>
          </ac:picMkLst>
        </pc:picChg>
      </pc:sldChg>
      <pc:sldChg chg="modSp del mod modAnim">
        <pc:chgData name="Ralph Renger" userId="b9fb78a0bd9093bf" providerId="LiveId" clId="{1829F14E-7E2A-436A-B1AD-F6F4980B28B9}" dt="2022-05-22T14:10:39.252" v="7472" actId="47"/>
        <pc:sldMkLst>
          <pc:docMk/>
          <pc:sldMk cId="1792609587" sldId="2786"/>
        </pc:sldMkLst>
        <pc:spChg chg="mod">
          <ac:chgData name="Ralph Renger" userId="b9fb78a0bd9093bf" providerId="LiveId" clId="{1829F14E-7E2A-436A-B1AD-F6F4980B28B9}" dt="2022-05-13T16:44:21.730" v="2323" actId="20577"/>
          <ac:spMkLst>
            <pc:docMk/>
            <pc:sldMk cId="1792609587" sldId="2786"/>
            <ac:spMk id="5" creationId="{8711668C-4843-0E37-FA4D-37B3B309D3FA}"/>
          </ac:spMkLst>
        </pc:spChg>
        <pc:spChg chg="mod">
          <ac:chgData name="Ralph Renger" userId="b9fb78a0bd9093bf" providerId="LiveId" clId="{1829F14E-7E2A-436A-B1AD-F6F4980B28B9}" dt="2022-05-13T16:43:23.396" v="2211" actId="1076"/>
          <ac:spMkLst>
            <pc:docMk/>
            <pc:sldMk cId="1792609587" sldId="2786"/>
            <ac:spMk id="7" creationId="{3D2A420A-9215-6FD6-2FDA-05ECB2992DFE}"/>
          </ac:spMkLst>
        </pc:spChg>
        <pc:spChg chg="mod">
          <ac:chgData name="Ralph Renger" userId="b9fb78a0bd9093bf" providerId="LiveId" clId="{1829F14E-7E2A-436A-B1AD-F6F4980B28B9}" dt="2022-05-13T16:46:31.564" v="2558" actId="1076"/>
          <ac:spMkLst>
            <pc:docMk/>
            <pc:sldMk cId="1792609587" sldId="2786"/>
            <ac:spMk id="8" creationId="{31AA9290-3C38-9BED-DB96-256F30FA4738}"/>
          </ac:spMkLst>
        </pc:spChg>
        <pc:spChg chg="mod">
          <ac:chgData name="Ralph Renger" userId="b9fb78a0bd9093bf" providerId="LiveId" clId="{1829F14E-7E2A-436A-B1AD-F6F4980B28B9}" dt="2022-05-13T16:44:54.244" v="2404" actId="1076"/>
          <ac:spMkLst>
            <pc:docMk/>
            <pc:sldMk cId="1792609587" sldId="2786"/>
            <ac:spMk id="9" creationId="{F90355A8-645D-B242-6E59-168B1588DC68}"/>
          </ac:spMkLst>
        </pc:spChg>
        <pc:spChg chg="mod">
          <ac:chgData name="Ralph Renger" userId="b9fb78a0bd9093bf" providerId="LiveId" clId="{1829F14E-7E2A-436A-B1AD-F6F4980B28B9}" dt="2022-05-13T16:43:13.971" v="2210" actId="1076"/>
          <ac:spMkLst>
            <pc:docMk/>
            <pc:sldMk cId="1792609587" sldId="2786"/>
            <ac:spMk id="10" creationId="{BDFEC442-B70B-CAB3-9383-39A0D9E454FB}"/>
          </ac:spMkLst>
        </pc:spChg>
        <pc:picChg chg="mod">
          <ac:chgData name="Ralph Renger" userId="b9fb78a0bd9093bf" providerId="LiveId" clId="{1829F14E-7E2A-436A-B1AD-F6F4980B28B9}" dt="2022-05-13T16:45:38.013" v="2467" actId="1076"/>
          <ac:picMkLst>
            <pc:docMk/>
            <pc:sldMk cId="1792609587" sldId="2786"/>
            <ac:picMk id="4" creationId="{DE34D478-6F14-E2E7-7BFF-082C2B8A18EF}"/>
          </ac:picMkLst>
        </pc:picChg>
      </pc:sldChg>
      <pc:sldChg chg="modSp del mod">
        <pc:chgData name="Ralph Renger" userId="b9fb78a0bd9093bf" providerId="LiveId" clId="{1829F14E-7E2A-436A-B1AD-F6F4980B28B9}" dt="2022-05-12T16:05:00.848" v="605" actId="47"/>
        <pc:sldMkLst>
          <pc:docMk/>
          <pc:sldMk cId="3806044174" sldId="2787"/>
        </pc:sldMkLst>
        <pc:spChg chg="mod">
          <ac:chgData name="Ralph Renger" userId="b9fb78a0bd9093bf" providerId="LiveId" clId="{1829F14E-7E2A-436A-B1AD-F6F4980B28B9}" dt="2022-05-12T16:00:07.315" v="594" actId="14100"/>
          <ac:spMkLst>
            <pc:docMk/>
            <pc:sldMk cId="3806044174" sldId="2787"/>
            <ac:spMk id="2" creationId="{599667D9-C7B6-4B76-9B85-FFF1C5E4B815}"/>
          </ac:spMkLst>
        </pc:spChg>
      </pc:sldChg>
      <pc:sldChg chg="addSp delSp modSp mod">
        <pc:chgData name="Ralph Renger" userId="b9fb78a0bd9093bf" providerId="LiveId" clId="{1829F14E-7E2A-436A-B1AD-F6F4980B28B9}" dt="2022-05-22T14:12:11.386" v="7479" actId="1076"/>
        <pc:sldMkLst>
          <pc:docMk/>
          <pc:sldMk cId="1605312114" sldId="2788"/>
        </pc:sldMkLst>
        <pc:spChg chg="add del mod">
          <ac:chgData name="Ralph Renger" userId="b9fb78a0bd9093bf" providerId="LiveId" clId="{1829F14E-7E2A-436A-B1AD-F6F4980B28B9}" dt="2022-05-22T14:11:58.370" v="7474" actId="478"/>
          <ac:spMkLst>
            <pc:docMk/>
            <pc:sldMk cId="1605312114" sldId="2788"/>
            <ac:spMk id="3" creationId="{47191E59-B1E7-94E5-2A0F-EC8312A3D8A6}"/>
          </ac:spMkLst>
        </pc:spChg>
        <pc:spChg chg="add del mod">
          <ac:chgData name="Ralph Renger" userId="b9fb78a0bd9093bf" providerId="LiveId" clId="{1829F14E-7E2A-436A-B1AD-F6F4980B28B9}" dt="2022-05-22T14:12:03.222" v="7475" actId="478"/>
          <ac:spMkLst>
            <pc:docMk/>
            <pc:sldMk cId="1605312114" sldId="2788"/>
            <ac:spMk id="4" creationId="{1136FF30-BDAA-881B-2416-43E6E2E940CB}"/>
          </ac:spMkLst>
        </pc:spChg>
        <pc:picChg chg="mod">
          <ac:chgData name="Ralph Renger" userId="b9fb78a0bd9093bf" providerId="LiveId" clId="{1829F14E-7E2A-436A-B1AD-F6F4980B28B9}" dt="2022-05-22T14:12:11.386" v="7479" actId="1076"/>
          <ac:picMkLst>
            <pc:docMk/>
            <pc:sldMk cId="1605312114" sldId="2788"/>
            <ac:picMk id="2050" creationId="{F8875273-39E8-70E0-3F0A-C9F3560C2668}"/>
          </ac:picMkLst>
        </pc:picChg>
      </pc:sldChg>
      <pc:sldChg chg="del">
        <pc:chgData name="Ralph Renger" userId="b9fb78a0bd9093bf" providerId="LiveId" clId="{1829F14E-7E2A-436A-B1AD-F6F4980B28B9}" dt="2022-05-12T21:21:14.850" v="2114" actId="47"/>
        <pc:sldMkLst>
          <pc:docMk/>
          <pc:sldMk cId="2922804356" sldId="2789"/>
        </pc:sldMkLst>
      </pc:sldChg>
      <pc:sldChg chg="del">
        <pc:chgData name="Ralph Renger" userId="b9fb78a0bd9093bf" providerId="LiveId" clId="{1829F14E-7E2A-436A-B1AD-F6F4980B28B9}" dt="2022-05-12T15:53:30.602" v="555" actId="47"/>
        <pc:sldMkLst>
          <pc:docMk/>
          <pc:sldMk cId="844782794" sldId="2790"/>
        </pc:sldMkLst>
      </pc:sldChg>
      <pc:sldChg chg="addSp modSp mod modAnim">
        <pc:chgData name="Ralph Renger" userId="b9fb78a0bd9093bf" providerId="LiveId" clId="{1829F14E-7E2A-436A-B1AD-F6F4980B28B9}" dt="2022-05-15T13:03:15.807" v="2808"/>
        <pc:sldMkLst>
          <pc:docMk/>
          <pc:sldMk cId="806720896" sldId="2791"/>
        </pc:sldMkLst>
        <pc:spChg chg="mod">
          <ac:chgData name="Ralph Renger" userId="b9fb78a0bd9093bf" providerId="LiveId" clId="{1829F14E-7E2A-436A-B1AD-F6F4980B28B9}" dt="2022-05-15T13:02:48.413" v="2806" actId="122"/>
          <ac:spMkLst>
            <pc:docMk/>
            <pc:sldMk cId="806720896" sldId="2791"/>
            <ac:spMk id="2" creationId="{43D3EB0C-F471-854B-A15F-047BB9116F62}"/>
          </ac:spMkLst>
        </pc:spChg>
        <pc:spChg chg="mod">
          <ac:chgData name="Ralph Renger" userId="b9fb78a0bd9093bf" providerId="LiveId" clId="{1829F14E-7E2A-436A-B1AD-F6F4980B28B9}" dt="2022-05-15T13:02:08.811" v="2717" actId="20577"/>
          <ac:spMkLst>
            <pc:docMk/>
            <pc:sldMk cId="806720896" sldId="2791"/>
            <ac:spMk id="3" creationId="{3601828C-CD78-5529-1936-209F77BC68A7}"/>
          </ac:spMkLst>
        </pc:spChg>
        <pc:picChg chg="add mod">
          <ac:chgData name="Ralph Renger" userId="b9fb78a0bd9093bf" providerId="LiveId" clId="{1829F14E-7E2A-436A-B1AD-F6F4980B28B9}" dt="2022-05-12T14:30:23.446" v="10" actId="1076"/>
          <ac:picMkLst>
            <pc:docMk/>
            <pc:sldMk cId="806720896" sldId="2791"/>
            <ac:picMk id="2050" creationId="{F374EB4A-904D-5A52-243A-8B5C69E7F2C7}"/>
          </ac:picMkLst>
        </pc:picChg>
      </pc:sldChg>
      <pc:sldChg chg="add">
        <pc:chgData name="Ralph Renger" userId="b9fb78a0bd9093bf" providerId="LiveId" clId="{1829F14E-7E2A-436A-B1AD-F6F4980B28B9}" dt="2022-06-11T13:36:19.529" v="10102"/>
        <pc:sldMkLst>
          <pc:docMk/>
          <pc:sldMk cId="2365524428" sldId="2792"/>
        </pc:sldMkLst>
      </pc:sldChg>
      <pc:sldChg chg="addSp delSp modSp new del mod">
        <pc:chgData name="Ralph Renger" userId="b9fb78a0bd9093bf" providerId="LiveId" clId="{1829F14E-7E2A-436A-B1AD-F6F4980B28B9}" dt="2022-05-18T16:23:50.008" v="6048" actId="2696"/>
        <pc:sldMkLst>
          <pc:docMk/>
          <pc:sldMk cId="2709941227" sldId="2792"/>
        </pc:sldMkLst>
        <pc:spChg chg="mod">
          <ac:chgData name="Ralph Renger" userId="b9fb78a0bd9093bf" providerId="LiveId" clId="{1829F14E-7E2A-436A-B1AD-F6F4980B28B9}" dt="2022-05-15T14:10:56.283" v="4584" actId="122"/>
          <ac:spMkLst>
            <pc:docMk/>
            <pc:sldMk cId="2709941227" sldId="2792"/>
            <ac:spMk id="2" creationId="{7BE77F31-3E85-A0C8-188A-D0A555EB770B}"/>
          </ac:spMkLst>
        </pc:spChg>
        <pc:spChg chg="del">
          <ac:chgData name="Ralph Renger" userId="b9fb78a0bd9093bf" providerId="LiveId" clId="{1829F14E-7E2A-436A-B1AD-F6F4980B28B9}" dt="2022-05-12T14:27:33.089" v="1" actId="478"/>
          <ac:spMkLst>
            <pc:docMk/>
            <pc:sldMk cId="2709941227" sldId="2792"/>
            <ac:spMk id="3" creationId="{00E18065-4290-5E8C-76F4-BD3745410100}"/>
          </ac:spMkLst>
        </pc:spChg>
        <pc:picChg chg="add del">
          <ac:chgData name="Ralph Renger" userId="b9fb78a0bd9093bf" providerId="LiveId" clId="{1829F14E-7E2A-436A-B1AD-F6F4980B28B9}" dt="2022-05-15T14:10:49.926" v="4583" actId="478"/>
          <ac:picMkLst>
            <pc:docMk/>
            <pc:sldMk cId="2709941227" sldId="2792"/>
            <ac:picMk id="1026" creationId="{007D958F-D730-CA7B-FD1F-FC14200AE48F}"/>
          </ac:picMkLst>
        </pc:picChg>
        <pc:picChg chg="add mod">
          <ac:chgData name="Ralph Renger" userId="b9fb78a0bd9093bf" providerId="LiveId" clId="{1829F14E-7E2A-436A-B1AD-F6F4980B28B9}" dt="2022-05-15T14:12:59.272" v="4590" actId="1076"/>
          <ac:picMkLst>
            <pc:docMk/>
            <pc:sldMk cId="2709941227" sldId="2792"/>
            <ac:picMk id="4098" creationId="{8C604AC0-17EB-E4C0-9BFF-BDEDBAFF9716}"/>
          </ac:picMkLst>
        </pc:picChg>
      </pc:sldChg>
      <pc:sldChg chg="modSp add del ord">
        <pc:chgData name="Ralph Renger" userId="b9fb78a0bd9093bf" providerId="LiveId" clId="{1829F14E-7E2A-436A-B1AD-F6F4980B28B9}" dt="2022-06-11T13:35:37.789" v="10101" actId="2696"/>
        <pc:sldMkLst>
          <pc:docMk/>
          <pc:sldMk cId="3161745388" sldId="2792"/>
        </pc:sldMkLst>
        <pc:picChg chg="mod">
          <ac:chgData name="Ralph Renger" userId="b9fb78a0bd9093bf" providerId="LiveId" clId="{1829F14E-7E2A-436A-B1AD-F6F4980B28B9}" dt="2022-05-18T16:24:17.379" v="6051" actId="1076"/>
          <ac:picMkLst>
            <pc:docMk/>
            <pc:sldMk cId="3161745388" sldId="2792"/>
            <ac:picMk id="4098" creationId="{8C604AC0-17EB-E4C0-9BFF-BDEDBAFF9716}"/>
          </ac:picMkLst>
        </pc:picChg>
      </pc:sldChg>
      <pc:sldChg chg="modSp add del mod modAnim">
        <pc:chgData name="Ralph Renger" userId="b9fb78a0bd9093bf" providerId="LiveId" clId="{1829F14E-7E2A-436A-B1AD-F6F4980B28B9}" dt="2022-05-22T14:10:40.692" v="7473" actId="47"/>
        <pc:sldMkLst>
          <pc:docMk/>
          <pc:sldMk cId="3530214129" sldId="2793"/>
        </pc:sldMkLst>
        <pc:spChg chg="mod">
          <ac:chgData name="Ralph Renger" userId="b9fb78a0bd9093bf" providerId="LiveId" clId="{1829F14E-7E2A-436A-B1AD-F6F4980B28B9}" dt="2022-05-15T13:04:09.155" v="2811" actId="122"/>
          <ac:spMkLst>
            <pc:docMk/>
            <pc:sldMk cId="3530214129" sldId="2793"/>
            <ac:spMk id="2" creationId="{43D3EB0C-F471-854B-A15F-047BB9116F62}"/>
          </ac:spMkLst>
        </pc:spChg>
        <pc:spChg chg="mod">
          <ac:chgData name="Ralph Renger" userId="b9fb78a0bd9093bf" providerId="LiveId" clId="{1829F14E-7E2A-436A-B1AD-F6F4980B28B9}" dt="2022-05-15T13:05:13.121" v="2924" actId="20577"/>
          <ac:spMkLst>
            <pc:docMk/>
            <pc:sldMk cId="3530214129" sldId="2793"/>
            <ac:spMk id="3" creationId="{3601828C-CD78-5529-1936-209F77BC68A7}"/>
          </ac:spMkLst>
        </pc:spChg>
      </pc:sldChg>
      <pc:sldChg chg="modSp new add del mod">
        <pc:chgData name="Ralph Renger" userId="b9fb78a0bd9093bf" providerId="LiveId" clId="{1829F14E-7E2A-436A-B1AD-F6F4980B28B9}" dt="2022-05-12T16:00:36.408" v="595" actId="47"/>
        <pc:sldMkLst>
          <pc:docMk/>
          <pc:sldMk cId="435300219" sldId="2794"/>
        </pc:sldMkLst>
        <pc:spChg chg="mod">
          <ac:chgData name="Ralph Renger" userId="b9fb78a0bd9093bf" providerId="LiveId" clId="{1829F14E-7E2A-436A-B1AD-F6F4980B28B9}" dt="2022-05-12T14:34:39.950" v="374" actId="122"/>
          <ac:spMkLst>
            <pc:docMk/>
            <pc:sldMk cId="435300219" sldId="2794"/>
            <ac:spMk id="2" creationId="{946A2E36-6543-F245-7E3A-227F57E89F47}"/>
          </ac:spMkLst>
        </pc:spChg>
        <pc:spChg chg="mod">
          <ac:chgData name="Ralph Renger" userId="b9fb78a0bd9093bf" providerId="LiveId" clId="{1829F14E-7E2A-436A-B1AD-F6F4980B28B9}" dt="2022-05-12T14:35:43.467" v="465"/>
          <ac:spMkLst>
            <pc:docMk/>
            <pc:sldMk cId="435300219" sldId="2794"/>
            <ac:spMk id="3" creationId="{6D39FB28-84B5-B642-65D5-F856F4039227}"/>
          </ac:spMkLst>
        </pc:spChg>
      </pc:sldChg>
      <pc:sldChg chg="delSp add">
        <pc:chgData name="Ralph Renger" userId="b9fb78a0bd9093bf" providerId="LiveId" clId="{1829F14E-7E2A-436A-B1AD-F6F4980B28B9}" dt="2022-05-13T16:53:00.357" v="2570" actId="478"/>
        <pc:sldMkLst>
          <pc:docMk/>
          <pc:sldMk cId="3522412741" sldId="2794"/>
        </pc:sldMkLst>
        <pc:picChg chg="del">
          <ac:chgData name="Ralph Renger" userId="b9fb78a0bd9093bf" providerId="LiveId" clId="{1829F14E-7E2A-436A-B1AD-F6F4980B28B9}" dt="2022-05-13T16:53:00.357" v="2570" actId="478"/>
          <ac:picMkLst>
            <pc:docMk/>
            <pc:sldMk cId="3522412741" sldId="2794"/>
            <ac:picMk id="8" creationId="{60E7F025-3B17-4346-B171-CC8D22FC5E3E}"/>
          </ac:picMkLst>
        </pc:picChg>
      </pc:sldChg>
      <pc:sldChg chg="modSp add del mod">
        <pc:chgData name="Ralph Renger" userId="b9fb78a0bd9093bf" providerId="LiveId" clId="{1829F14E-7E2A-436A-B1AD-F6F4980B28B9}" dt="2022-05-12T15:54:01.854" v="573" actId="47"/>
        <pc:sldMkLst>
          <pc:docMk/>
          <pc:sldMk cId="2785634463" sldId="2795"/>
        </pc:sldMkLst>
        <pc:spChg chg="mod">
          <ac:chgData name="Ralph Renger" userId="b9fb78a0bd9093bf" providerId="LiveId" clId="{1829F14E-7E2A-436A-B1AD-F6F4980B28B9}" dt="2022-05-12T14:34:56.910" v="389" actId="20577"/>
          <ac:spMkLst>
            <pc:docMk/>
            <pc:sldMk cId="2785634463" sldId="2795"/>
            <ac:spMk id="2" creationId="{946A2E36-6543-F245-7E3A-227F57E89F47}"/>
          </ac:spMkLst>
        </pc:spChg>
        <pc:spChg chg="mod">
          <ac:chgData name="Ralph Renger" userId="b9fb78a0bd9093bf" providerId="LiveId" clId="{1829F14E-7E2A-436A-B1AD-F6F4980B28B9}" dt="2022-05-12T14:35:54.778" v="500" actId="20577"/>
          <ac:spMkLst>
            <pc:docMk/>
            <pc:sldMk cId="2785634463" sldId="2795"/>
            <ac:spMk id="3" creationId="{6D39FB28-84B5-B642-65D5-F856F4039227}"/>
          </ac:spMkLst>
        </pc:spChg>
      </pc:sldChg>
      <pc:sldChg chg="addSp delSp modSp new del mod">
        <pc:chgData name="Ralph Renger" userId="b9fb78a0bd9093bf" providerId="LiveId" clId="{1829F14E-7E2A-436A-B1AD-F6F4980B28B9}" dt="2022-05-22T14:14:32.997" v="7489" actId="47"/>
        <pc:sldMkLst>
          <pc:docMk/>
          <pc:sldMk cId="655558606" sldId="2796"/>
        </pc:sldMkLst>
        <pc:spChg chg="mod">
          <ac:chgData name="Ralph Renger" userId="b9fb78a0bd9093bf" providerId="LiveId" clId="{1829F14E-7E2A-436A-B1AD-F6F4980B28B9}" dt="2022-05-15T13:12:33.876" v="3182" actId="122"/>
          <ac:spMkLst>
            <pc:docMk/>
            <pc:sldMk cId="655558606" sldId="2796"/>
            <ac:spMk id="2" creationId="{B62876A7-1F01-828A-FEB9-BE043B56ECCE}"/>
          </ac:spMkLst>
        </pc:spChg>
        <pc:spChg chg="del">
          <ac:chgData name="Ralph Renger" userId="b9fb78a0bd9093bf" providerId="LiveId" clId="{1829F14E-7E2A-436A-B1AD-F6F4980B28B9}" dt="2022-05-12T15:52:53.605" v="552"/>
          <ac:spMkLst>
            <pc:docMk/>
            <pc:sldMk cId="655558606" sldId="2796"/>
            <ac:spMk id="3" creationId="{03E553DA-F5A5-13D5-8259-C970B84F8E8D}"/>
          </ac:spMkLst>
        </pc:spChg>
        <pc:picChg chg="add mod">
          <ac:chgData name="Ralph Renger" userId="b9fb78a0bd9093bf" providerId="LiveId" clId="{1829F14E-7E2A-436A-B1AD-F6F4980B28B9}" dt="2022-05-12T15:52:53.605" v="552"/>
          <ac:picMkLst>
            <pc:docMk/>
            <pc:sldMk cId="655558606" sldId="2796"/>
            <ac:picMk id="4" creationId="{34D8173F-733E-7F25-F1FE-23D245090920}"/>
          </ac:picMkLst>
        </pc:picChg>
      </pc:sldChg>
      <pc:sldChg chg="modSp add del mod">
        <pc:chgData name="Ralph Renger" userId="b9fb78a0bd9093bf" providerId="LiveId" clId="{1829F14E-7E2A-436A-B1AD-F6F4980B28B9}" dt="2022-05-22T14:14:28.018" v="7488" actId="47"/>
        <pc:sldMkLst>
          <pc:docMk/>
          <pc:sldMk cId="110199216" sldId="2797"/>
        </pc:sldMkLst>
        <pc:spChg chg="mod">
          <ac:chgData name="Ralph Renger" userId="b9fb78a0bd9093bf" providerId="LiveId" clId="{1829F14E-7E2A-436A-B1AD-F6F4980B28B9}" dt="2022-05-15T13:10:47.136" v="3120" actId="122"/>
          <ac:spMkLst>
            <pc:docMk/>
            <pc:sldMk cId="110199216" sldId="2797"/>
            <ac:spMk id="2" creationId="{B62876A7-1F01-828A-FEB9-BE043B56ECCE}"/>
          </ac:spMkLst>
        </pc:spChg>
      </pc:sldChg>
      <pc:sldChg chg="modSp add del mod">
        <pc:chgData name="Ralph Renger" userId="b9fb78a0bd9093bf" providerId="LiveId" clId="{1829F14E-7E2A-436A-B1AD-F6F4980B28B9}" dt="2022-05-15T13:10:11.220" v="3065" actId="2696"/>
        <pc:sldMkLst>
          <pc:docMk/>
          <pc:sldMk cId="3427684324" sldId="2797"/>
        </pc:sldMkLst>
        <pc:spChg chg="mod">
          <ac:chgData name="Ralph Renger" userId="b9fb78a0bd9093bf" providerId="LiveId" clId="{1829F14E-7E2A-436A-B1AD-F6F4980B28B9}" dt="2022-05-12T15:53:51.229" v="572" actId="1076"/>
          <ac:spMkLst>
            <pc:docMk/>
            <pc:sldMk cId="3427684324" sldId="2797"/>
            <ac:spMk id="2" creationId="{B62876A7-1F01-828A-FEB9-BE043B56ECCE}"/>
          </ac:spMkLst>
        </pc:spChg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756120570" sldId="2842"/>
        </pc:sldMkLst>
      </pc:sldChg>
      <pc:sldChg chg="delSp modSp add mod delAnim modAnim">
        <pc:chgData name="Ralph Renger" userId="b9fb78a0bd9093bf" providerId="LiveId" clId="{1829F14E-7E2A-436A-B1AD-F6F4980B28B9}" dt="2022-06-11T14:24:43.762" v="11402" actId="20577"/>
        <pc:sldMkLst>
          <pc:docMk/>
          <pc:sldMk cId="4134226351" sldId="2844"/>
        </pc:sldMkLst>
        <pc:spChg chg="mod">
          <ac:chgData name="Ralph Renger" userId="b9fb78a0bd9093bf" providerId="LiveId" clId="{1829F14E-7E2A-436A-B1AD-F6F4980B28B9}" dt="2022-06-11T14:24:43.762" v="11402" actId="20577"/>
          <ac:spMkLst>
            <pc:docMk/>
            <pc:sldMk cId="4134226351" sldId="2844"/>
            <ac:spMk id="22" creationId="{7FBD49F8-D71B-48EF-8114-FD5BAD53FDB2}"/>
          </ac:spMkLst>
        </pc:spChg>
        <pc:spChg chg="del">
          <ac:chgData name="Ralph Renger" userId="b9fb78a0bd9093bf" providerId="LiveId" clId="{1829F14E-7E2A-436A-B1AD-F6F4980B28B9}" dt="2022-06-11T14:23:24.663" v="11361" actId="478"/>
          <ac:spMkLst>
            <pc:docMk/>
            <pc:sldMk cId="4134226351" sldId="2844"/>
            <ac:spMk id="23" creationId="{362A1A1C-768C-46D0-93DB-4DA00C2CE05B}"/>
          </ac:spMkLst>
        </pc:spChg>
        <pc:spChg chg="mod">
          <ac:chgData name="Ralph Renger" userId="b9fb78a0bd9093bf" providerId="LiveId" clId="{1829F14E-7E2A-436A-B1AD-F6F4980B28B9}" dt="2022-06-11T14:23:39.675" v="11363" actId="1076"/>
          <ac:spMkLst>
            <pc:docMk/>
            <pc:sldMk cId="4134226351" sldId="2844"/>
            <ac:spMk id="26" creationId="{2C04D35D-624B-4A11-92B0-82B094998AFC}"/>
          </ac:spMkLst>
        </pc:spChg>
        <pc:cxnChg chg="del mod">
          <ac:chgData name="Ralph Renger" userId="b9fb78a0bd9093bf" providerId="LiveId" clId="{1829F14E-7E2A-436A-B1AD-F6F4980B28B9}" dt="2022-06-11T14:23:21.018" v="11360" actId="478"/>
          <ac:cxnSpMkLst>
            <pc:docMk/>
            <pc:sldMk cId="4134226351" sldId="2844"/>
            <ac:cxnSpMk id="24" creationId="{6E146E49-DFFD-4044-AB83-FE5300B81AF9}"/>
          </ac:cxnSpMkLst>
        </pc:cxnChg>
        <pc:cxnChg chg="del mod">
          <ac:chgData name="Ralph Renger" userId="b9fb78a0bd9093bf" providerId="LiveId" clId="{1829F14E-7E2A-436A-B1AD-F6F4980B28B9}" dt="2022-06-11T14:23:27.247" v="11362" actId="478"/>
          <ac:cxnSpMkLst>
            <pc:docMk/>
            <pc:sldMk cId="4134226351" sldId="2844"/>
            <ac:cxnSpMk id="27" creationId="{B5EB2CC5-1FC7-40EF-A6BF-6DB1E4B8FB86}"/>
          </ac:cxnSpMkLst>
        </pc:cxnChg>
        <pc:cxnChg chg="mod">
          <ac:chgData name="Ralph Renger" userId="b9fb78a0bd9093bf" providerId="LiveId" clId="{1829F14E-7E2A-436A-B1AD-F6F4980B28B9}" dt="2022-06-11T14:23:39.675" v="11363" actId="1076"/>
          <ac:cxnSpMkLst>
            <pc:docMk/>
            <pc:sldMk cId="4134226351" sldId="2844"/>
            <ac:cxnSpMk id="28" creationId="{122D5B9C-4C89-498D-9F57-568D91E80F1C}"/>
          </ac:cxnSpMkLst>
        </pc:cxnChg>
        <pc:cxnChg chg="del mod">
          <ac:chgData name="Ralph Renger" userId="b9fb78a0bd9093bf" providerId="LiveId" clId="{1829F14E-7E2A-436A-B1AD-F6F4980B28B9}" dt="2022-06-11T14:22:07.291" v="11359" actId="478"/>
          <ac:cxnSpMkLst>
            <pc:docMk/>
            <pc:sldMk cId="4134226351" sldId="2844"/>
            <ac:cxnSpMk id="36" creationId="{1AFAC039-AFEF-4C30-A95B-3071F9465A4F}"/>
          </ac:cxnSpMkLst>
        </pc:cxnChg>
      </pc:sldChg>
      <pc:sldChg chg="add del">
        <pc:chgData name="Ralph Renger" userId="b9fb78a0bd9093bf" providerId="LiveId" clId="{1829F14E-7E2A-436A-B1AD-F6F4980B28B9}" dt="2022-05-13T16:53:26.007" v="2573" actId="47"/>
        <pc:sldMkLst>
          <pc:docMk/>
          <pc:sldMk cId="586602955" sldId="2845"/>
        </pc:sldMkLst>
      </pc:sldChg>
      <pc:sldChg chg="delSp modSp add del mod">
        <pc:chgData name="Ralph Renger" userId="b9fb78a0bd9093bf" providerId="LiveId" clId="{1829F14E-7E2A-436A-B1AD-F6F4980B28B9}" dt="2022-06-11T14:24:50.929" v="11404" actId="47"/>
        <pc:sldMkLst>
          <pc:docMk/>
          <pc:sldMk cId="3355860899" sldId="2846"/>
        </pc:sldMkLst>
        <pc:spChg chg="del">
          <ac:chgData name="Ralph Renger" userId="b9fb78a0bd9093bf" providerId="LiveId" clId="{1829F14E-7E2A-436A-B1AD-F6F4980B28B9}" dt="2022-06-11T14:21:23.416" v="11352" actId="478"/>
          <ac:spMkLst>
            <pc:docMk/>
            <pc:sldMk cId="3355860899" sldId="2846"/>
            <ac:spMk id="2" creationId="{0E5967B5-58CA-4B9A-A973-947CF4CB51CC}"/>
          </ac:spMkLst>
        </pc:spChg>
        <pc:spChg chg="del">
          <ac:chgData name="Ralph Renger" userId="b9fb78a0bd9093bf" providerId="LiveId" clId="{1829F14E-7E2A-436A-B1AD-F6F4980B28B9}" dt="2022-06-11T14:21:34.012" v="11355" actId="478"/>
          <ac:spMkLst>
            <pc:docMk/>
            <pc:sldMk cId="3355860899" sldId="2846"/>
            <ac:spMk id="17" creationId="{0D92CC0E-A501-47A9-978C-430CE79CF665}"/>
          </ac:spMkLst>
        </pc:spChg>
        <pc:spChg chg="del">
          <ac:chgData name="Ralph Renger" userId="b9fb78a0bd9093bf" providerId="LiveId" clId="{1829F14E-7E2A-436A-B1AD-F6F4980B28B9}" dt="2022-06-11T14:21:30.564" v="11354" actId="478"/>
          <ac:spMkLst>
            <pc:docMk/>
            <pc:sldMk cId="3355860899" sldId="2846"/>
            <ac:spMk id="18" creationId="{E3617C54-C2E3-4B1C-8653-1C713B223018}"/>
          </ac:spMkLst>
        </pc:spChg>
        <pc:spChg chg="del">
          <ac:chgData name="Ralph Renger" userId="b9fb78a0bd9093bf" providerId="LiveId" clId="{1829F14E-7E2A-436A-B1AD-F6F4980B28B9}" dt="2022-06-11T14:21:26.831" v="11353" actId="478"/>
          <ac:spMkLst>
            <pc:docMk/>
            <pc:sldMk cId="3355860899" sldId="2846"/>
            <ac:spMk id="19" creationId="{7A02D188-7069-4E37-AD34-08F1D61E0001}"/>
          </ac:spMkLst>
        </pc:spChg>
        <pc:spChg chg="del">
          <ac:chgData name="Ralph Renger" userId="b9fb78a0bd9093bf" providerId="LiveId" clId="{1829F14E-7E2A-436A-B1AD-F6F4980B28B9}" dt="2022-06-11T14:21:44.132" v="11357" actId="478"/>
          <ac:spMkLst>
            <pc:docMk/>
            <pc:sldMk cId="3355860899" sldId="2846"/>
            <ac:spMk id="20" creationId="{7143D96B-0ED4-42B9-8357-E801358E7B2D}"/>
          </ac:spMkLst>
        </pc:spChg>
        <pc:spChg chg="del">
          <ac:chgData name="Ralph Renger" userId="b9fb78a0bd9093bf" providerId="LiveId" clId="{1829F14E-7E2A-436A-B1AD-F6F4980B28B9}" dt="2022-06-11T14:21:38.234" v="11356" actId="478"/>
          <ac:spMkLst>
            <pc:docMk/>
            <pc:sldMk cId="3355860899" sldId="2846"/>
            <ac:spMk id="29" creationId="{F4161412-2E4B-4ADA-B257-19FC4A3FDF3F}"/>
          </ac:spMkLst>
        </pc:spChg>
        <pc:cxnChg chg="del mod">
          <ac:chgData name="Ralph Renger" userId="b9fb78a0bd9093bf" providerId="LiveId" clId="{1829F14E-7E2A-436A-B1AD-F6F4980B28B9}" dt="2022-06-11T14:21:58.232" v="11358" actId="478"/>
          <ac:cxnSpMkLst>
            <pc:docMk/>
            <pc:sldMk cId="3355860899" sldId="2846"/>
            <ac:cxnSpMk id="22" creationId="{988A85E6-F2AA-4C81-BEB2-3591447D8706}"/>
          </ac:cxnSpMkLst>
        </pc:cxnChg>
      </pc:sldChg>
      <pc:sldChg chg="add del">
        <pc:chgData name="Ralph Renger" userId="b9fb78a0bd9093bf" providerId="LiveId" clId="{1829F14E-7E2A-436A-B1AD-F6F4980B28B9}" dt="2022-06-11T14:28:26.225" v="11518" actId="47"/>
        <pc:sldMkLst>
          <pc:docMk/>
          <pc:sldMk cId="3599962292" sldId="2847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2100572641" sldId="2848"/>
        </pc:sldMkLst>
      </pc:sldChg>
      <pc:sldChg chg="add modAnim">
        <pc:chgData name="Ralph Renger" userId="b9fb78a0bd9093bf" providerId="LiveId" clId="{1829F14E-7E2A-436A-B1AD-F6F4980B28B9}" dt="2022-06-11T14:29:34.174" v="11523"/>
        <pc:sldMkLst>
          <pc:docMk/>
          <pc:sldMk cId="2277117771" sldId="2849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244154984" sldId="2851"/>
        </pc:sldMkLst>
      </pc:sldChg>
      <pc:sldChg chg="add del">
        <pc:chgData name="Ralph Renger" userId="b9fb78a0bd9093bf" providerId="LiveId" clId="{1829F14E-7E2A-436A-B1AD-F6F4980B28B9}" dt="2022-06-11T14:26:00.986" v="11433" actId="47"/>
        <pc:sldMkLst>
          <pc:docMk/>
          <pc:sldMk cId="1222303047" sldId="2852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4118263546" sldId="2853"/>
        </pc:sldMkLst>
      </pc:sldChg>
      <pc:sldChg chg="modSp add mod">
        <pc:chgData name="Ralph Renger" userId="b9fb78a0bd9093bf" providerId="LiveId" clId="{1829F14E-7E2A-436A-B1AD-F6F4980B28B9}" dt="2022-06-11T18:09:57.606" v="13553" actId="1076"/>
        <pc:sldMkLst>
          <pc:docMk/>
          <pc:sldMk cId="1272124986" sldId="2854"/>
        </pc:sldMkLst>
        <pc:spChg chg="mod">
          <ac:chgData name="Ralph Renger" userId="b9fb78a0bd9093bf" providerId="LiveId" clId="{1829F14E-7E2A-436A-B1AD-F6F4980B28B9}" dt="2022-06-11T18:09:57.606" v="13553" actId="1076"/>
          <ac:spMkLst>
            <pc:docMk/>
            <pc:sldMk cId="1272124986" sldId="2854"/>
            <ac:spMk id="6" creationId="{D1738EB3-8EEB-402A-9BA1-7F555B782FF9}"/>
          </ac:spMkLst>
        </pc:spChg>
      </pc:sldChg>
      <pc:sldChg chg="modSp add del mod ord">
        <pc:chgData name="Ralph Renger" userId="b9fb78a0bd9093bf" providerId="LiveId" clId="{1829F14E-7E2A-436A-B1AD-F6F4980B28B9}" dt="2022-06-11T18:12:01.037" v="13567" actId="2696"/>
        <pc:sldMkLst>
          <pc:docMk/>
          <pc:sldMk cId="686009509" sldId="2855"/>
        </pc:sldMkLst>
        <pc:spChg chg="mod">
          <ac:chgData name="Ralph Renger" userId="b9fb78a0bd9093bf" providerId="LiveId" clId="{1829F14E-7E2A-436A-B1AD-F6F4980B28B9}" dt="2022-06-11T18:11:27.095" v="13566" actId="20577"/>
          <ac:spMkLst>
            <pc:docMk/>
            <pc:sldMk cId="686009509" sldId="2855"/>
            <ac:spMk id="2" creationId="{0C1C7FDD-1B1B-4AA1-AEB3-C21886E511B2}"/>
          </ac:spMkLst>
        </pc:spChg>
      </pc:sldChg>
      <pc:sldChg chg="addSp delSp modSp add del mod">
        <pc:chgData name="Ralph Renger" userId="b9fb78a0bd9093bf" providerId="LiveId" clId="{1829F14E-7E2A-436A-B1AD-F6F4980B28B9}" dt="2022-06-11T18:13:50.749" v="13571" actId="47"/>
        <pc:sldMkLst>
          <pc:docMk/>
          <pc:sldMk cId="4248032060" sldId="2855"/>
        </pc:sldMkLst>
        <pc:spChg chg="del">
          <ac:chgData name="Ralph Renger" userId="b9fb78a0bd9093bf" providerId="LiveId" clId="{1829F14E-7E2A-436A-B1AD-F6F4980B28B9}" dt="2022-06-11T18:12:30.127" v="13569" actId="478"/>
          <ac:spMkLst>
            <pc:docMk/>
            <pc:sldMk cId="4248032060" sldId="2855"/>
            <ac:spMk id="2" creationId="{0C1C7FDD-1B1B-4AA1-AEB3-C21886E511B2}"/>
          </ac:spMkLst>
        </pc:spChg>
        <pc:spChg chg="add del mod">
          <ac:chgData name="Ralph Renger" userId="b9fb78a0bd9093bf" providerId="LiveId" clId="{1829F14E-7E2A-436A-B1AD-F6F4980B28B9}" dt="2022-06-11T18:12:33.788" v="13570" actId="478"/>
          <ac:spMkLst>
            <pc:docMk/>
            <pc:sldMk cId="4248032060" sldId="2855"/>
            <ac:spMk id="5" creationId="{1B41D6F9-1324-BA8F-9ED7-A67B905CEDD4}"/>
          </ac:spMkLst>
        </pc:spChg>
      </pc:sldChg>
      <pc:sldChg chg="delSp modSp add mod">
        <pc:chgData name="Ralph Renger" userId="b9fb78a0bd9093bf" providerId="LiveId" clId="{1829F14E-7E2A-436A-B1AD-F6F4980B28B9}" dt="2022-05-15T14:05:48.143" v="4449" actId="1076"/>
        <pc:sldMkLst>
          <pc:docMk/>
          <pc:sldMk cId="49953451" sldId="2857"/>
        </pc:sldMkLst>
        <pc:spChg chg="mod">
          <ac:chgData name="Ralph Renger" userId="b9fb78a0bd9093bf" providerId="LiveId" clId="{1829F14E-7E2A-436A-B1AD-F6F4980B28B9}" dt="2022-05-15T14:05:40.946" v="4447" actId="1076"/>
          <ac:spMkLst>
            <pc:docMk/>
            <pc:sldMk cId="49953451" sldId="2857"/>
            <ac:spMk id="2" creationId="{7FEDB308-1F2B-40D6-A2F9-687C87AFAEAB}"/>
          </ac:spMkLst>
        </pc:spChg>
        <pc:spChg chg="mod">
          <ac:chgData name="Ralph Renger" userId="b9fb78a0bd9093bf" providerId="LiveId" clId="{1829F14E-7E2A-436A-B1AD-F6F4980B28B9}" dt="2022-05-15T14:05:48.143" v="4449" actId="1076"/>
          <ac:spMkLst>
            <pc:docMk/>
            <pc:sldMk cId="49953451" sldId="2857"/>
            <ac:spMk id="7" creationId="{69C8FF24-99C5-4F5C-8FAB-AA89CC4AA01A}"/>
          </ac:spMkLst>
        </pc:spChg>
        <pc:picChg chg="del">
          <ac:chgData name="Ralph Renger" userId="b9fb78a0bd9093bf" providerId="LiveId" clId="{1829F14E-7E2A-436A-B1AD-F6F4980B28B9}" dt="2022-05-15T14:04:56.063" v="4443" actId="478"/>
          <ac:picMkLst>
            <pc:docMk/>
            <pc:sldMk cId="49953451" sldId="2857"/>
            <ac:picMk id="6" creationId="{2F6EB47D-CE5E-47E7-B4EF-269764F3F421}"/>
          </ac:picMkLst>
        </pc:picChg>
        <pc:picChg chg="mod">
          <ac:chgData name="Ralph Renger" userId="b9fb78a0bd9093bf" providerId="LiveId" clId="{1829F14E-7E2A-436A-B1AD-F6F4980B28B9}" dt="2022-05-15T14:05:43.355" v="4448" actId="1076"/>
          <ac:picMkLst>
            <pc:docMk/>
            <pc:sldMk cId="49953451" sldId="2857"/>
            <ac:picMk id="2052" creationId="{26956B9F-026D-41B5-8EFA-8B2F1F0D2767}"/>
          </ac:picMkLst>
        </pc:picChg>
      </pc:sldChg>
      <pc:sldChg chg="addSp delSp modSp add">
        <pc:chgData name="Ralph Renger" userId="b9fb78a0bd9093bf" providerId="LiveId" clId="{1829F14E-7E2A-436A-B1AD-F6F4980B28B9}" dt="2022-05-15T14:07:40.258" v="4451"/>
        <pc:sldMkLst>
          <pc:docMk/>
          <pc:sldMk cId="691158871" sldId="2858"/>
        </pc:sldMkLst>
        <pc:spChg chg="add mod">
          <ac:chgData name="Ralph Renger" userId="b9fb78a0bd9093bf" providerId="LiveId" clId="{1829F14E-7E2A-436A-B1AD-F6F4980B28B9}" dt="2022-05-15T14:07:40.258" v="4451"/>
          <ac:spMkLst>
            <pc:docMk/>
            <pc:sldMk cId="691158871" sldId="2858"/>
            <ac:spMk id="34" creationId="{B2DD9B83-3D25-E512-F988-7268EABC9F42}"/>
          </ac:spMkLst>
        </pc:spChg>
        <pc:picChg chg="del">
          <ac:chgData name="Ralph Renger" userId="b9fb78a0bd9093bf" providerId="LiveId" clId="{1829F14E-7E2A-436A-B1AD-F6F4980B28B9}" dt="2022-05-13T16:52:53.357" v="2569" actId="478"/>
          <ac:picMkLst>
            <pc:docMk/>
            <pc:sldMk cId="691158871" sldId="2858"/>
            <ac:picMk id="34" creationId="{D136D7AF-4D13-D74D-B147-4593B5912422}"/>
          </ac:picMkLst>
        </pc:picChg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3146717888" sldId="2859"/>
        </pc:sldMkLst>
      </pc:sldChg>
      <pc:sldChg chg="add del">
        <pc:chgData name="Ralph Renger" userId="b9fb78a0bd9093bf" providerId="LiveId" clId="{1829F14E-7E2A-436A-B1AD-F6F4980B28B9}" dt="2022-06-11T18:07:05.812" v="13458"/>
        <pc:sldMkLst>
          <pc:docMk/>
          <pc:sldMk cId="2432074850" sldId="2861"/>
        </pc:sldMkLst>
      </pc:sldChg>
      <pc:sldChg chg="add del ord">
        <pc:chgData name="Ralph Renger" userId="b9fb78a0bd9093bf" providerId="LiveId" clId="{1829F14E-7E2A-436A-B1AD-F6F4980B28B9}" dt="2022-06-11T18:07:42.061" v="13461"/>
        <pc:sldMkLst>
          <pc:docMk/>
          <pc:sldMk cId="3530645314" sldId="2861"/>
        </pc:sldMkLst>
      </pc:sldChg>
      <pc:sldChg chg="add">
        <pc:chgData name="Ralph Renger" userId="b9fb78a0bd9093bf" providerId="LiveId" clId="{1829F14E-7E2A-436A-B1AD-F6F4980B28B9}" dt="2022-05-13T16:59:12.404" v="2649"/>
        <pc:sldMkLst>
          <pc:docMk/>
          <pc:sldMk cId="973117837" sldId="2862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1295503063" sldId="2866"/>
        </pc:sldMkLst>
      </pc:sldChg>
      <pc:sldChg chg="add">
        <pc:chgData name="Ralph Renger" userId="b9fb78a0bd9093bf" providerId="LiveId" clId="{1829F14E-7E2A-436A-B1AD-F6F4980B28B9}" dt="2022-05-13T16:57:36.179" v="2646"/>
        <pc:sldMkLst>
          <pc:docMk/>
          <pc:sldMk cId="2202027309" sldId="2868"/>
        </pc:sldMkLst>
      </pc:sldChg>
      <pc:sldChg chg="add">
        <pc:chgData name="Ralph Renger" userId="b9fb78a0bd9093bf" providerId="LiveId" clId="{1829F14E-7E2A-436A-B1AD-F6F4980B28B9}" dt="2022-06-11T14:35:58.668" v="11525"/>
        <pc:sldMkLst>
          <pc:docMk/>
          <pc:sldMk cId="720882565" sldId="2870"/>
        </pc:sldMkLst>
      </pc:sldChg>
      <pc:sldChg chg="delSp modSp add del">
        <pc:chgData name="Ralph Renger" userId="b9fb78a0bd9093bf" providerId="LiveId" clId="{1829F14E-7E2A-436A-B1AD-F6F4980B28B9}" dt="2022-05-18T15:39:30.274" v="5669" actId="2696"/>
        <pc:sldMkLst>
          <pc:docMk/>
          <pc:sldMk cId="1210014302" sldId="2870"/>
        </pc:sldMkLst>
        <pc:spChg chg="mod">
          <ac:chgData name="Ralph Renger" userId="b9fb78a0bd9093bf" providerId="LiveId" clId="{1829F14E-7E2A-436A-B1AD-F6F4980B28B9}" dt="2022-05-13T16:56:49.558" v="2623" actId="20577"/>
          <ac:spMkLst>
            <pc:docMk/>
            <pc:sldMk cId="1210014302" sldId="2870"/>
            <ac:spMk id="3" creationId="{D254A766-2C11-40DC-B2E0-127706B0CC82}"/>
          </ac:spMkLst>
        </pc:spChg>
        <pc:picChg chg="del">
          <ac:chgData name="Ralph Renger" userId="b9fb78a0bd9093bf" providerId="LiveId" clId="{1829F14E-7E2A-436A-B1AD-F6F4980B28B9}" dt="2022-05-13T16:56:52.425" v="2624" actId="478"/>
          <ac:picMkLst>
            <pc:docMk/>
            <pc:sldMk cId="1210014302" sldId="2870"/>
            <ac:picMk id="7" creationId="{28A6EF44-CBB4-4E21-8BB1-9250629420EF}"/>
          </ac:picMkLst>
        </pc:picChg>
      </pc:sldChg>
      <pc:sldChg chg="add del">
        <pc:chgData name="Ralph Renger" userId="b9fb78a0bd9093bf" providerId="LiveId" clId="{1829F14E-7E2A-436A-B1AD-F6F4980B28B9}" dt="2022-06-11T14:35:45.461" v="11524" actId="2696"/>
        <pc:sldMkLst>
          <pc:docMk/>
          <pc:sldMk cId="1210247841" sldId="2870"/>
        </pc:sldMkLst>
      </pc:sldChg>
      <pc:sldChg chg="add">
        <pc:chgData name="Ralph Renger" userId="b9fb78a0bd9093bf" providerId="LiveId" clId="{1829F14E-7E2A-436A-B1AD-F6F4980B28B9}" dt="2022-05-13T16:57:36.179" v="2646"/>
        <pc:sldMkLst>
          <pc:docMk/>
          <pc:sldMk cId="1781390820" sldId="2873"/>
        </pc:sldMkLst>
      </pc:sldChg>
      <pc:sldChg chg="add">
        <pc:chgData name="Ralph Renger" userId="b9fb78a0bd9093bf" providerId="LiveId" clId="{1829F14E-7E2A-436A-B1AD-F6F4980B28B9}" dt="2022-05-13T16:59:12.404" v="2649"/>
        <pc:sldMkLst>
          <pc:docMk/>
          <pc:sldMk cId="300662214" sldId="2875"/>
        </pc:sldMkLst>
      </pc:sldChg>
      <pc:sldChg chg="add del">
        <pc:chgData name="Ralph Renger" userId="b9fb78a0bd9093bf" providerId="LiveId" clId="{1829F14E-7E2A-436A-B1AD-F6F4980B28B9}" dt="2022-05-12T16:03:34.819" v="600" actId="47"/>
        <pc:sldMkLst>
          <pc:docMk/>
          <pc:sldMk cId="2983992697" sldId="2878"/>
        </pc:sldMkLst>
      </pc:sldChg>
      <pc:sldChg chg="add del">
        <pc:chgData name="Ralph Renger" userId="b9fb78a0bd9093bf" providerId="LiveId" clId="{1829F14E-7E2A-436A-B1AD-F6F4980B28B9}" dt="2022-05-22T14:12:51.395" v="7480" actId="2696"/>
        <pc:sldMkLst>
          <pc:docMk/>
          <pc:sldMk cId="702365551" sldId="2879"/>
        </pc:sldMkLst>
      </pc:sldChg>
      <pc:sldChg chg="modSp add del mod">
        <pc:chgData name="Ralph Renger" userId="b9fb78a0bd9093bf" providerId="LiveId" clId="{1829F14E-7E2A-436A-B1AD-F6F4980B28B9}" dt="2022-05-15T13:26:12.428" v="3447" actId="2696"/>
        <pc:sldMkLst>
          <pc:docMk/>
          <pc:sldMk cId="2071657109" sldId="2879"/>
        </pc:sldMkLst>
        <pc:spChg chg="mod">
          <ac:chgData name="Ralph Renger" userId="b9fb78a0bd9093bf" providerId="LiveId" clId="{1829F14E-7E2A-436A-B1AD-F6F4980B28B9}" dt="2022-05-12T16:20:12.134" v="1111" actId="1076"/>
          <ac:spMkLst>
            <pc:docMk/>
            <pc:sldMk cId="2071657109" sldId="2879"/>
            <ac:spMk id="31" creationId="{C37D6927-B4C4-4867-B303-183CE5A26FDE}"/>
          </ac:spMkLst>
        </pc:spChg>
        <pc:spChg chg="mod">
          <ac:chgData name="Ralph Renger" userId="b9fb78a0bd9093bf" providerId="LiveId" clId="{1829F14E-7E2A-436A-B1AD-F6F4980B28B9}" dt="2022-05-12T16:19:45.828" v="1079" actId="20577"/>
          <ac:spMkLst>
            <pc:docMk/>
            <pc:sldMk cId="2071657109" sldId="2879"/>
            <ac:spMk id="36" creationId="{3556F1BF-AA16-4A9F-91E2-68E88E28F758}"/>
          </ac:spMkLst>
        </pc:spChg>
        <pc:picChg chg="mod">
          <ac:chgData name="Ralph Renger" userId="b9fb78a0bd9093bf" providerId="LiveId" clId="{1829F14E-7E2A-436A-B1AD-F6F4980B28B9}" dt="2022-05-12T16:20:07.460" v="1110" actId="1076"/>
          <ac:picMkLst>
            <pc:docMk/>
            <pc:sldMk cId="2071657109" sldId="2879"/>
            <ac:picMk id="25" creationId="{DCB763A0-D7D1-4D8D-8024-34FE52E33BCF}"/>
          </ac:picMkLst>
        </pc:picChg>
      </pc:sldChg>
      <pc:sldChg chg="addSp delSp modSp add mod modAnim">
        <pc:chgData name="Ralph Renger" userId="b9fb78a0bd9093bf" providerId="LiveId" clId="{1829F14E-7E2A-436A-B1AD-F6F4980B28B9}" dt="2022-06-11T13:11:59.993" v="9334" actId="1076"/>
        <pc:sldMkLst>
          <pc:docMk/>
          <pc:sldMk cId="3875527121" sldId="2879"/>
        </pc:sldMkLst>
        <pc:spChg chg="del mod topLvl">
          <ac:chgData name="Ralph Renger" userId="b9fb78a0bd9093bf" providerId="LiveId" clId="{1829F14E-7E2A-436A-B1AD-F6F4980B28B9}" dt="2022-06-11T13:11:12.272" v="9308" actId="478"/>
          <ac:spMkLst>
            <pc:docMk/>
            <pc:sldMk cId="3875527121" sldId="2879"/>
            <ac:spMk id="19" creationId="{E0D90BA8-E80B-4B60-86A0-50F8B1AC2550}"/>
          </ac:spMkLst>
        </pc:spChg>
        <pc:spChg chg="add mod">
          <ac:chgData name="Ralph Renger" userId="b9fb78a0bd9093bf" providerId="LiveId" clId="{1829F14E-7E2A-436A-B1AD-F6F4980B28B9}" dt="2022-06-11T13:11:59.993" v="9334" actId="1076"/>
          <ac:spMkLst>
            <pc:docMk/>
            <pc:sldMk cId="3875527121" sldId="2879"/>
            <ac:spMk id="37" creationId="{9BE27498-749A-A738-433C-C16CB387E635}"/>
          </ac:spMkLst>
        </pc:spChg>
        <pc:grpChg chg="del mod">
          <ac:chgData name="Ralph Renger" userId="b9fb78a0bd9093bf" providerId="LiveId" clId="{1829F14E-7E2A-436A-B1AD-F6F4980B28B9}" dt="2022-06-11T13:11:12.272" v="9308" actId="478"/>
          <ac:grpSpMkLst>
            <pc:docMk/>
            <pc:sldMk cId="3875527121" sldId="2879"/>
            <ac:grpSpMk id="16" creationId="{6C954C89-C1F9-418E-90E8-3DC4257F1C1C}"/>
          </ac:grpSpMkLst>
        </pc:grpChg>
        <pc:picChg chg="mod topLvl">
          <ac:chgData name="Ralph Renger" userId="b9fb78a0bd9093bf" providerId="LiveId" clId="{1829F14E-7E2A-436A-B1AD-F6F4980B28B9}" dt="2022-06-11T13:11:56.734" v="9333" actId="1076"/>
          <ac:picMkLst>
            <pc:docMk/>
            <pc:sldMk cId="3875527121" sldId="2879"/>
            <ac:picMk id="26636" creationId="{52F65543-2A89-416D-9C72-F8EFA80E8922}"/>
          </ac:picMkLst>
        </pc:picChg>
      </pc:sldChg>
      <pc:sldChg chg="add del">
        <pc:chgData name="Ralph Renger" userId="b9fb78a0bd9093bf" providerId="LiveId" clId="{1829F14E-7E2A-436A-B1AD-F6F4980B28B9}" dt="2022-05-13T16:55:30.661" v="2576" actId="47"/>
        <pc:sldMkLst>
          <pc:docMk/>
          <pc:sldMk cId="3116897028" sldId="2889"/>
        </pc:sldMkLst>
      </pc:sldChg>
      <pc:sldChg chg="add">
        <pc:chgData name="Ralph Renger" userId="b9fb78a0bd9093bf" providerId="LiveId" clId="{1829F14E-7E2A-436A-B1AD-F6F4980B28B9}" dt="2022-05-13T16:55:24.818" v="2575"/>
        <pc:sldMkLst>
          <pc:docMk/>
          <pc:sldMk cId="1494952302" sldId="2893"/>
        </pc:sldMkLst>
      </pc:sldChg>
      <pc:sldChg chg="delSp modSp add del mod">
        <pc:chgData name="Ralph Renger" userId="b9fb78a0bd9093bf" providerId="LiveId" clId="{1829F14E-7E2A-436A-B1AD-F6F4980B28B9}" dt="2022-05-15T13:16:32.898" v="3209" actId="47"/>
        <pc:sldMkLst>
          <pc:docMk/>
          <pc:sldMk cId="2003218941" sldId="2895"/>
        </pc:sldMkLst>
        <pc:cxnChg chg="del mod">
          <ac:chgData name="Ralph Renger" userId="b9fb78a0bd9093bf" providerId="LiveId" clId="{1829F14E-7E2A-436A-B1AD-F6F4980B28B9}" dt="2022-05-15T13:13:05.386" v="3186" actId="478"/>
          <ac:cxnSpMkLst>
            <pc:docMk/>
            <pc:sldMk cId="2003218941" sldId="2895"/>
            <ac:cxnSpMk id="26" creationId="{02AE3B81-6E15-44DA-803A-AFA04F920946}"/>
          </ac:cxnSpMkLst>
        </pc:cxnChg>
        <pc:cxnChg chg="del mod">
          <ac:chgData name="Ralph Renger" userId="b9fb78a0bd9093bf" providerId="LiveId" clId="{1829F14E-7E2A-436A-B1AD-F6F4980B28B9}" dt="2022-05-15T13:12:59.949" v="3184" actId="478"/>
          <ac:cxnSpMkLst>
            <pc:docMk/>
            <pc:sldMk cId="2003218941" sldId="2895"/>
            <ac:cxnSpMk id="36" creationId="{6B4ACE47-CB08-42FF-9C7B-88D289FE3940}"/>
          </ac:cxnSpMkLst>
        </pc:cxnChg>
        <pc:cxnChg chg="del mod">
          <ac:chgData name="Ralph Renger" userId="b9fb78a0bd9093bf" providerId="LiveId" clId="{1829F14E-7E2A-436A-B1AD-F6F4980B28B9}" dt="2022-05-15T13:13:16.538" v="3190" actId="478"/>
          <ac:cxnSpMkLst>
            <pc:docMk/>
            <pc:sldMk cId="2003218941" sldId="2895"/>
            <ac:cxnSpMk id="41" creationId="{7921AEDB-9D80-4B18-B401-670296F3F8EB}"/>
          </ac:cxnSpMkLst>
        </pc:cxnChg>
        <pc:cxnChg chg="del mod">
          <ac:chgData name="Ralph Renger" userId="b9fb78a0bd9093bf" providerId="LiveId" clId="{1829F14E-7E2A-436A-B1AD-F6F4980B28B9}" dt="2022-05-15T13:13:08.770" v="3187" actId="478"/>
          <ac:cxnSpMkLst>
            <pc:docMk/>
            <pc:sldMk cId="2003218941" sldId="2895"/>
            <ac:cxnSpMk id="42" creationId="{4AF61091-81E4-48E9-B68C-730B00BF0EF0}"/>
          </ac:cxnSpMkLst>
        </pc:cxnChg>
        <pc:cxnChg chg="del mod">
          <ac:chgData name="Ralph Renger" userId="b9fb78a0bd9093bf" providerId="LiveId" clId="{1829F14E-7E2A-436A-B1AD-F6F4980B28B9}" dt="2022-05-15T13:13:03.324" v="3185" actId="478"/>
          <ac:cxnSpMkLst>
            <pc:docMk/>
            <pc:sldMk cId="2003218941" sldId="2895"/>
            <ac:cxnSpMk id="48" creationId="{B0D701E5-247A-41C1-B2D0-F160E90C44FC}"/>
          </ac:cxnSpMkLst>
        </pc:cxnChg>
        <pc:cxnChg chg="del mod">
          <ac:chgData name="Ralph Renger" userId="b9fb78a0bd9093bf" providerId="LiveId" clId="{1829F14E-7E2A-436A-B1AD-F6F4980B28B9}" dt="2022-05-15T13:13:10.706" v="3188" actId="478"/>
          <ac:cxnSpMkLst>
            <pc:docMk/>
            <pc:sldMk cId="2003218941" sldId="2895"/>
            <ac:cxnSpMk id="51" creationId="{FFA2B6C4-E35E-4C79-A30C-7023B0053798}"/>
          </ac:cxnSpMkLst>
        </pc:cxnChg>
        <pc:cxnChg chg="del mod">
          <ac:chgData name="Ralph Renger" userId="b9fb78a0bd9093bf" providerId="LiveId" clId="{1829F14E-7E2A-436A-B1AD-F6F4980B28B9}" dt="2022-05-15T13:13:13.301" v="3189" actId="478"/>
          <ac:cxnSpMkLst>
            <pc:docMk/>
            <pc:sldMk cId="2003218941" sldId="2895"/>
            <ac:cxnSpMk id="54" creationId="{C7758A81-27A8-4B09-BE8E-BA7C4D57746A}"/>
          </ac:cxnSpMkLst>
        </pc:cxnChg>
        <pc:cxnChg chg="del mod">
          <ac:chgData name="Ralph Renger" userId="b9fb78a0bd9093bf" providerId="LiveId" clId="{1829F14E-7E2A-436A-B1AD-F6F4980B28B9}" dt="2022-05-15T13:12:57.521" v="3183" actId="478"/>
          <ac:cxnSpMkLst>
            <pc:docMk/>
            <pc:sldMk cId="2003218941" sldId="2895"/>
            <ac:cxnSpMk id="58" creationId="{6006789F-CF1E-4655-A495-F83DC5E0046E}"/>
          </ac:cxnSpMkLst>
        </pc:cxnChg>
      </pc:sldChg>
      <pc:sldChg chg="add del">
        <pc:chgData name="Ralph Renger" userId="b9fb78a0bd9093bf" providerId="LiveId" clId="{1829F14E-7E2A-436A-B1AD-F6F4980B28B9}" dt="2022-05-15T13:10:11.220" v="3065" actId="2696"/>
        <pc:sldMkLst>
          <pc:docMk/>
          <pc:sldMk cId="2521007325" sldId="2895"/>
        </pc:sldMkLst>
      </pc:sldChg>
      <pc:sldChg chg="delSp modSp add del mod">
        <pc:chgData name="Ralph Renger" userId="b9fb78a0bd9093bf" providerId="LiveId" clId="{1829F14E-7E2A-436A-B1AD-F6F4980B28B9}" dt="2022-05-15T13:28:26.257" v="3459" actId="47"/>
        <pc:sldMkLst>
          <pc:docMk/>
          <pc:sldMk cId="2441015409" sldId="2896"/>
        </pc:sldMkLst>
        <pc:cxnChg chg="del mod">
          <ac:chgData name="Ralph Renger" userId="b9fb78a0bd9093bf" providerId="LiveId" clId="{1829F14E-7E2A-436A-B1AD-F6F4980B28B9}" dt="2022-05-15T13:27:20.782" v="3451" actId="478"/>
          <ac:cxnSpMkLst>
            <pc:docMk/>
            <pc:sldMk cId="2441015409" sldId="2896"/>
            <ac:cxnSpMk id="36" creationId="{6B4ACE47-CB08-42FF-9C7B-88D289FE3940}"/>
          </ac:cxnSpMkLst>
        </pc:cxnChg>
        <pc:cxnChg chg="del mod">
          <ac:chgData name="Ralph Renger" userId="b9fb78a0bd9093bf" providerId="LiveId" clId="{1829F14E-7E2A-436A-B1AD-F6F4980B28B9}" dt="2022-05-15T13:27:18.414" v="3450" actId="478"/>
          <ac:cxnSpMkLst>
            <pc:docMk/>
            <pc:sldMk cId="2441015409" sldId="2896"/>
            <ac:cxnSpMk id="48" creationId="{B0D701E5-247A-41C1-B2D0-F160E90C44FC}"/>
          </ac:cxnSpMkLst>
        </pc:cxnChg>
        <pc:cxnChg chg="del mod">
          <ac:chgData name="Ralph Renger" userId="b9fb78a0bd9093bf" providerId="LiveId" clId="{1829F14E-7E2A-436A-B1AD-F6F4980B28B9}" dt="2022-05-15T13:27:23.636" v="3452" actId="478"/>
          <ac:cxnSpMkLst>
            <pc:docMk/>
            <pc:sldMk cId="2441015409" sldId="2896"/>
            <ac:cxnSpMk id="58" creationId="{6006789F-CF1E-4655-A495-F83DC5E0046E}"/>
          </ac:cxnSpMkLst>
        </pc:cxnChg>
      </pc:sldChg>
      <pc:sldChg chg="add del">
        <pc:chgData name="Ralph Renger" userId="b9fb78a0bd9093bf" providerId="LiveId" clId="{1829F14E-7E2A-436A-B1AD-F6F4980B28B9}" dt="2022-05-15T13:26:12.428" v="3447" actId="2696"/>
        <pc:sldMkLst>
          <pc:docMk/>
          <pc:sldMk cId="3238640611" sldId="2896"/>
        </pc:sldMkLst>
      </pc:sldChg>
      <pc:sldChg chg="add del">
        <pc:chgData name="Ralph Renger" userId="b9fb78a0bd9093bf" providerId="LiveId" clId="{1829F14E-7E2A-436A-B1AD-F6F4980B28B9}" dt="2022-05-12T16:10:55.732" v="997" actId="2696"/>
        <pc:sldMkLst>
          <pc:docMk/>
          <pc:sldMk cId="4082821636" sldId="2896"/>
        </pc:sldMkLst>
      </pc:sldChg>
      <pc:sldChg chg="delSp modSp add del mod">
        <pc:chgData name="Ralph Renger" userId="b9fb78a0bd9093bf" providerId="LiveId" clId="{1829F14E-7E2A-436A-B1AD-F6F4980B28B9}" dt="2022-05-15T13:18:38.070" v="3321" actId="47"/>
        <pc:sldMkLst>
          <pc:docMk/>
          <pc:sldMk cId="4258004522" sldId="2897"/>
        </pc:sldMkLst>
        <pc:cxnChg chg="del mod">
          <ac:chgData name="Ralph Renger" userId="b9fb78a0bd9093bf" providerId="LiveId" clId="{1829F14E-7E2A-436A-B1AD-F6F4980B28B9}" dt="2022-05-12T16:07:01.476" v="647" actId="478"/>
          <ac:cxnSpMkLst>
            <pc:docMk/>
            <pc:sldMk cId="4258004522" sldId="2897"/>
            <ac:cxnSpMk id="26" creationId="{02AE3B81-6E15-44DA-803A-AFA04F920946}"/>
          </ac:cxnSpMkLst>
        </pc:cxnChg>
        <pc:cxnChg chg="del mod">
          <ac:chgData name="Ralph Renger" userId="b9fb78a0bd9093bf" providerId="LiveId" clId="{1829F14E-7E2A-436A-B1AD-F6F4980B28B9}" dt="2022-05-12T16:07:13.322" v="652" actId="478"/>
          <ac:cxnSpMkLst>
            <pc:docMk/>
            <pc:sldMk cId="4258004522" sldId="2897"/>
            <ac:cxnSpMk id="36" creationId="{6B4ACE47-CB08-42FF-9C7B-88D289FE3940}"/>
          </ac:cxnSpMkLst>
        </pc:cxnChg>
        <pc:cxnChg chg="del mod">
          <ac:chgData name="Ralph Renger" userId="b9fb78a0bd9093bf" providerId="LiveId" clId="{1829F14E-7E2A-436A-B1AD-F6F4980B28B9}" dt="2022-05-12T16:07:10.967" v="651" actId="478"/>
          <ac:cxnSpMkLst>
            <pc:docMk/>
            <pc:sldMk cId="4258004522" sldId="2897"/>
            <ac:cxnSpMk id="41" creationId="{7921AEDB-9D80-4B18-B401-670296F3F8EB}"/>
          </ac:cxnSpMkLst>
        </pc:cxnChg>
        <pc:cxnChg chg="del mod">
          <ac:chgData name="Ralph Renger" userId="b9fb78a0bd9093bf" providerId="LiveId" clId="{1829F14E-7E2A-436A-B1AD-F6F4980B28B9}" dt="2022-05-12T16:07:06.192" v="649" actId="478"/>
          <ac:cxnSpMkLst>
            <pc:docMk/>
            <pc:sldMk cId="4258004522" sldId="2897"/>
            <ac:cxnSpMk id="42" creationId="{4AF61091-81E4-48E9-B68C-730B00BF0EF0}"/>
          </ac:cxnSpMkLst>
        </pc:cxnChg>
        <pc:cxnChg chg="del mod">
          <ac:chgData name="Ralph Renger" userId="b9fb78a0bd9093bf" providerId="LiveId" clId="{1829F14E-7E2A-436A-B1AD-F6F4980B28B9}" dt="2022-05-12T16:07:15.596" v="653" actId="478"/>
          <ac:cxnSpMkLst>
            <pc:docMk/>
            <pc:sldMk cId="4258004522" sldId="2897"/>
            <ac:cxnSpMk id="48" creationId="{B0D701E5-247A-41C1-B2D0-F160E90C44FC}"/>
          </ac:cxnSpMkLst>
        </pc:cxnChg>
        <pc:cxnChg chg="del mod">
          <ac:chgData name="Ralph Renger" userId="b9fb78a0bd9093bf" providerId="LiveId" clId="{1829F14E-7E2A-436A-B1AD-F6F4980B28B9}" dt="2022-05-12T16:07:03.991" v="648" actId="478"/>
          <ac:cxnSpMkLst>
            <pc:docMk/>
            <pc:sldMk cId="4258004522" sldId="2897"/>
            <ac:cxnSpMk id="51" creationId="{FFA2B6C4-E35E-4C79-A30C-7023B0053798}"/>
          </ac:cxnSpMkLst>
        </pc:cxnChg>
        <pc:cxnChg chg="del mod">
          <ac:chgData name="Ralph Renger" userId="b9fb78a0bd9093bf" providerId="LiveId" clId="{1829F14E-7E2A-436A-B1AD-F6F4980B28B9}" dt="2022-05-12T16:07:08.458" v="650" actId="478"/>
          <ac:cxnSpMkLst>
            <pc:docMk/>
            <pc:sldMk cId="4258004522" sldId="2897"/>
            <ac:cxnSpMk id="54" creationId="{C7758A81-27A8-4B09-BE8E-BA7C4D57746A}"/>
          </ac:cxnSpMkLst>
        </pc:cxnChg>
        <pc:cxnChg chg="del mod">
          <ac:chgData name="Ralph Renger" userId="b9fb78a0bd9093bf" providerId="LiveId" clId="{1829F14E-7E2A-436A-B1AD-F6F4980B28B9}" dt="2022-05-12T16:07:18.156" v="654" actId="478"/>
          <ac:cxnSpMkLst>
            <pc:docMk/>
            <pc:sldMk cId="4258004522" sldId="2897"/>
            <ac:cxnSpMk id="58" creationId="{6006789F-CF1E-4655-A495-F83DC5E0046E}"/>
          </ac:cxnSpMkLst>
        </pc:cxnChg>
      </pc:sldChg>
      <pc:sldChg chg="addSp delSp modSp add mod modAnim">
        <pc:chgData name="Ralph Renger" userId="b9fb78a0bd9093bf" providerId="LiveId" clId="{1829F14E-7E2A-436A-B1AD-F6F4980B28B9}" dt="2022-06-01T01:25:36.117" v="8627" actId="20577"/>
        <pc:sldMkLst>
          <pc:docMk/>
          <pc:sldMk cId="840228426" sldId="2898"/>
        </pc:sldMkLst>
        <pc:spChg chg="del">
          <ac:chgData name="Ralph Renger" userId="b9fb78a0bd9093bf" providerId="LiveId" clId="{1829F14E-7E2A-436A-B1AD-F6F4980B28B9}" dt="2022-05-12T16:13:16.276" v="1029" actId="478"/>
          <ac:spMkLst>
            <pc:docMk/>
            <pc:sldMk cId="840228426" sldId="2898"/>
            <ac:spMk id="10" creationId="{3F64AA56-12D9-4BE9-BBC5-3A258E6567CD}"/>
          </ac:spMkLst>
        </pc:spChg>
        <pc:spChg chg="mod">
          <ac:chgData name="Ralph Renger" userId="b9fb78a0bd9093bf" providerId="LiveId" clId="{1829F14E-7E2A-436A-B1AD-F6F4980B28B9}" dt="2022-05-12T16:13:19.821" v="1030" actId="1076"/>
          <ac:spMkLst>
            <pc:docMk/>
            <pc:sldMk cId="840228426" sldId="2898"/>
            <ac:spMk id="17" creationId="{74E70BDB-6667-4A30-807D-88299B0317EA}"/>
          </ac:spMkLst>
        </pc:spChg>
        <pc:spChg chg="mod">
          <ac:chgData name="Ralph Renger" userId="b9fb78a0bd9093bf" providerId="LiveId" clId="{1829F14E-7E2A-436A-B1AD-F6F4980B28B9}" dt="2022-06-01T01:25:36.117" v="8627" actId="20577"/>
          <ac:spMkLst>
            <pc:docMk/>
            <pc:sldMk cId="840228426" sldId="2898"/>
            <ac:spMk id="19" creationId="{E0D90BA8-E80B-4B60-86A0-50F8B1AC2550}"/>
          </ac:spMkLst>
        </pc:spChg>
        <pc:spChg chg="add mod">
          <ac:chgData name="Ralph Renger" userId="b9fb78a0bd9093bf" providerId="LiveId" clId="{1829F14E-7E2A-436A-B1AD-F6F4980B28B9}" dt="2022-05-26T13:16:15.801" v="7664" actId="20577"/>
          <ac:spMkLst>
            <pc:docMk/>
            <pc:sldMk cId="840228426" sldId="2898"/>
            <ac:spMk id="23" creationId="{BE52EF71-B387-32F5-8E5C-B2DE9C2591C6}"/>
          </ac:spMkLst>
        </pc:spChg>
        <pc:spChg chg="del">
          <ac:chgData name="Ralph Renger" userId="b9fb78a0bd9093bf" providerId="LiveId" clId="{1829F14E-7E2A-436A-B1AD-F6F4980B28B9}" dt="2022-05-12T16:04:40.967" v="602" actId="478"/>
          <ac:spMkLst>
            <pc:docMk/>
            <pc:sldMk cId="840228426" sldId="2898"/>
            <ac:spMk id="59" creationId="{9532B38F-54F4-4508-8A62-7315DA885BC0}"/>
          </ac:spMkLst>
        </pc:spChg>
        <pc:grpChg chg="mod">
          <ac:chgData name="Ralph Renger" userId="b9fb78a0bd9093bf" providerId="LiveId" clId="{1829F14E-7E2A-436A-B1AD-F6F4980B28B9}" dt="2022-05-12T16:13:19.821" v="1030" actId="1076"/>
          <ac:grpSpMkLst>
            <pc:docMk/>
            <pc:sldMk cId="840228426" sldId="2898"/>
            <ac:grpSpMk id="18" creationId="{539B42AB-8179-4320-92DF-F3CC637188AF}"/>
          </ac:grpSpMkLst>
        </pc:grpChg>
        <pc:picChg chg="add mod">
          <ac:chgData name="Ralph Renger" userId="b9fb78a0bd9093bf" providerId="LiveId" clId="{1829F14E-7E2A-436A-B1AD-F6F4980B28B9}" dt="2022-05-12T16:04:45.187" v="604" actId="1076"/>
          <ac:picMkLst>
            <pc:docMk/>
            <pc:sldMk cId="840228426" sldId="2898"/>
            <ac:picMk id="22" creationId="{BF979F56-179E-AADE-5122-0F0DFB3A499B}"/>
          </ac:picMkLst>
        </pc:picChg>
        <pc:picChg chg="mod">
          <ac:chgData name="Ralph Renger" userId="b9fb78a0bd9093bf" providerId="LiveId" clId="{1829F14E-7E2A-436A-B1AD-F6F4980B28B9}" dt="2022-05-12T16:13:19.821" v="1030" actId="1076"/>
          <ac:picMkLst>
            <pc:docMk/>
            <pc:sldMk cId="840228426" sldId="2898"/>
            <ac:picMk id="26634" creationId="{89F351C0-AA47-4675-9B04-BE59C7CEB142}"/>
          </ac:picMkLst>
        </pc:picChg>
      </pc:sldChg>
      <pc:sldChg chg="modSp add del mod modAnim">
        <pc:chgData name="Ralph Renger" userId="b9fb78a0bd9093bf" providerId="LiveId" clId="{1829F14E-7E2A-436A-B1AD-F6F4980B28B9}" dt="2022-05-22T14:15:49.442" v="7496" actId="47"/>
        <pc:sldMkLst>
          <pc:docMk/>
          <pc:sldMk cId="2777924678" sldId="2899"/>
        </pc:sldMkLst>
        <pc:spChg chg="mod">
          <ac:chgData name="Ralph Renger" userId="b9fb78a0bd9093bf" providerId="LiveId" clId="{1829F14E-7E2A-436A-B1AD-F6F4980B28B9}" dt="2022-05-15T13:18:11.741" v="3320" actId="1076"/>
          <ac:spMkLst>
            <pc:docMk/>
            <pc:sldMk cId="2777924678" sldId="2899"/>
            <ac:spMk id="59" creationId="{9532B38F-54F4-4508-8A62-7315DA885BC0}"/>
          </ac:spMkLst>
        </pc:spChg>
      </pc:sldChg>
      <pc:sldChg chg="addSp delSp modSp new del mod modAnim">
        <pc:chgData name="Ralph Renger" userId="b9fb78a0bd9093bf" providerId="LiveId" clId="{1829F14E-7E2A-436A-B1AD-F6F4980B28B9}" dt="2022-05-22T14:13:22.390" v="7484" actId="47"/>
        <pc:sldMkLst>
          <pc:docMk/>
          <pc:sldMk cId="1278334651" sldId="2900"/>
        </pc:sldMkLst>
        <pc:spChg chg="mod">
          <ac:chgData name="Ralph Renger" userId="b9fb78a0bd9093bf" providerId="LiveId" clId="{1829F14E-7E2A-436A-B1AD-F6F4980B28B9}" dt="2022-05-18T15:31:09.943" v="5654" actId="20577"/>
          <ac:spMkLst>
            <pc:docMk/>
            <pc:sldMk cId="1278334651" sldId="2900"/>
            <ac:spMk id="2" creationId="{21AB1EF1-D5DB-8FA8-D806-A6ECEDBBD11B}"/>
          </ac:spMkLst>
        </pc:spChg>
        <pc:spChg chg="del">
          <ac:chgData name="Ralph Renger" userId="b9fb78a0bd9093bf" providerId="LiveId" clId="{1829F14E-7E2A-436A-B1AD-F6F4980B28B9}" dt="2022-05-15T13:21:09.506" v="3437" actId="478"/>
          <ac:spMkLst>
            <pc:docMk/>
            <pc:sldMk cId="1278334651" sldId="2900"/>
            <ac:spMk id="3" creationId="{EE32726A-5165-0A17-38C4-63B42F5D7DC7}"/>
          </ac:spMkLst>
        </pc:spChg>
        <pc:picChg chg="add mod">
          <ac:chgData name="Ralph Renger" userId="b9fb78a0bd9093bf" providerId="LiveId" clId="{1829F14E-7E2A-436A-B1AD-F6F4980B28B9}" dt="2022-05-15T13:25:02.875" v="3445" actId="1076"/>
          <ac:picMkLst>
            <pc:docMk/>
            <pc:sldMk cId="1278334651" sldId="2900"/>
            <ac:picMk id="5" creationId="{86CD069A-AF6E-0D68-B72E-59B33A0B6ECB}"/>
          </ac:picMkLst>
        </pc:picChg>
        <pc:picChg chg="add del mod">
          <ac:chgData name="Ralph Renger" userId="b9fb78a0bd9093bf" providerId="LiveId" clId="{1829F14E-7E2A-436A-B1AD-F6F4980B28B9}" dt="2022-05-15T13:24:25.930" v="3441" actId="478"/>
          <ac:picMkLst>
            <pc:docMk/>
            <pc:sldMk cId="1278334651" sldId="2900"/>
            <ac:picMk id="2050" creationId="{7C41600C-BD40-5B6A-AF34-115342ECEC2D}"/>
          </ac:picMkLst>
        </pc:picChg>
      </pc:sldChg>
      <pc:sldChg chg="addSp delSp modSp new del mod">
        <pc:chgData name="Ralph Renger" userId="b9fb78a0bd9093bf" providerId="LiveId" clId="{1829F14E-7E2A-436A-B1AD-F6F4980B28B9}" dt="2022-05-22T14:15:53.718" v="7499" actId="47"/>
        <pc:sldMkLst>
          <pc:docMk/>
          <pc:sldMk cId="1550687683" sldId="2901"/>
        </pc:sldMkLst>
        <pc:spChg chg="mod">
          <ac:chgData name="Ralph Renger" userId="b9fb78a0bd9093bf" providerId="LiveId" clId="{1829F14E-7E2A-436A-B1AD-F6F4980B28B9}" dt="2022-05-12T16:10:21.589" v="981" actId="122"/>
          <ac:spMkLst>
            <pc:docMk/>
            <pc:sldMk cId="1550687683" sldId="2901"/>
            <ac:spMk id="2" creationId="{6E725CC0-DBC7-646B-5471-A91123EDC726}"/>
          </ac:spMkLst>
        </pc:spChg>
        <pc:spChg chg="del">
          <ac:chgData name="Ralph Renger" userId="b9fb78a0bd9093bf" providerId="LiveId" clId="{1829F14E-7E2A-436A-B1AD-F6F4980B28B9}" dt="2022-05-15T13:35:27.032" v="3500" actId="478"/>
          <ac:spMkLst>
            <pc:docMk/>
            <pc:sldMk cId="1550687683" sldId="2901"/>
            <ac:spMk id="3" creationId="{270B973E-9530-0968-96F2-13EDD6FEB6ED}"/>
          </ac:spMkLst>
        </pc:spChg>
        <pc:picChg chg="add mod">
          <ac:chgData name="Ralph Renger" userId="b9fb78a0bd9093bf" providerId="LiveId" clId="{1829F14E-7E2A-436A-B1AD-F6F4980B28B9}" dt="2022-05-15T13:35:20.606" v="3499"/>
          <ac:picMkLst>
            <pc:docMk/>
            <pc:sldMk cId="1550687683" sldId="2901"/>
            <ac:picMk id="4" creationId="{D2026230-1D13-8247-414A-991E780AD988}"/>
          </ac:picMkLst>
        </pc:picChg>
      </pc:sldChg>
      <pc:sldChg chg="modSp add del mod">
        <pc:chgData name="Ralph Renger" userId="b9fb78a0bd9093bf" providerId="LiveId" clId="{1829F14E-7E2A-436A-B1AD-F6F4980B28B9}" dt="2022-05-15T13:26:12.428" v="3447" actId="2696"/>
        <pc:sldMkLst>
          <pc:docMk/>
          <pc:sldMk cId="1661524282" sldId="2902"/>
        </pc:sldMkLst>
        <pc:spChg chg="mod">
          <ac:chgData name="Ralph Renger" userId="b9fb78a0bd9093bf" providerId="LiveId" clId="{1829F14E-7E2A-436A-B1AD-F6F4980B28B9}" dt="2022-05-12T16:10:38.504" v="996" actId="20577"/>
          <ac:spMkLst>
            <pc:docMk/>
            <pc:sldMk cId="1661524282" sldId="2902"/>
            <ac:spMk id="2" creationId="{6E725CC0-DBC7-646B-5471-A91123EDC726}"/>
          </ac:spMkLst>
        </pc:spChg>
      </pc:sldChg>
      <pc:sldChg chg="addSp delSp modSp add del">
        <pc:chgData name="Ralph Renger" userId="b9fb78a0bd9093bf" providerId="LiveId" clId="{1829F14E-7E2A-436A-B1AD-F6F4980B28B9}" dt="2022-05-22T14:15:51.215" v="7497" actId="47"/>
        <pc:sldMkLst>
          <pc:docMk/>
          <pc:sldMk cId="2902403468" sldId="2902"/>
        </pc:sldMkLst>
        <pc:spChg chg="del">
          <ac:chgData name="Ralph Renger" userId="b9fb78a0bd9093bf" providerId="LiveId" clId="{1829F14E-7E2A-436A-B1AD-F6F4980B28B9}" dt="2022-05-15T13:33:28.775" v="3496"/>
          <ac:spMkLst>
            <pc:docMk/>
            <pc:sldMk cId="2902403468" sldId="2902"/>
            <ac:spMk id="3" creationId="{270B973E-9530-0968-96F2-13EDD6FEB6ED}"/>
          </ac:spMkLst>
        </pc:spChg>
        <pc:spChg chg="add del mod">
          <ac:chgData name="Ralph Renger" userId="b9fb78a0bd9093bf" providerId="LiveId" clId="{1829F14E-7E2A-436A-B1AD-F6F4980B28B9}" dt="2022-05-15T13:34:40.644" v="3498"/>
          <ac:spMkLst>
            <pc:docMk/>
            <pc:sldMk cId="2902403468" sldId="2902"/>
            <ac:spMk id="4" creationId="{BB9DB56F-F7BE-D304-2235-14C0D53DB4DF}"/>
          </ac:spMkLst>
        </pc:spChg>
        <pc:picChg chg="add del mod">
          <ac:chgData name="Ralph Renger" userId="b9fb78a0bd9093bf" providerId="LiveId" clId="{1829F14E-7E2A-436A-B1AD-F6F4980B28B9}" dt="2022-05-15T13:34:13.403" v="3497" actId="478"/>
          <ac:picMkLst>
            <pc:docMk/>
            <pc:sldMk cId="2902403468" sldId="2902"/>
            <ac:picMk id="3074" creationId="{0196EA62-FAF5-0BB3-5718-19AE469B19DC}"/>
          </ac:picMkLst>
        </pc:picChg>
        <pc:picChg chg="add mod">
          <ac:chgData name="Ralph Renger" userId="b9fb78a0bd9093bf" providerId="LiveId" clId="{1829F14E-7E2A-436A-B1AD-F6F4980B28B9}" dt="2022-05-15T13:34:40.644" v="3498"/>
          <ac:picMkLst>
            <pc:docMk/>
            <pc:sldMk cId="2902403468" sldId="2902"/>
            <ac:picMk id="3076" creationId="{068171B9-4DFD-75D1-0D65-25ED7CD1178E}"/>
          </ac:picMkLst>
        </pc:picChg>
      </pc:sldChg>
      <pc:sldChg chg="add del">
        <pc:chgData name="Ralph Renger" userId="b9fb78a0bd9093bf" providerId="LiveId" clId="{1829F14E-7E2A-436A-B1AD-F6F4980B28B9}" dt="2022-05-15T13:26:46.524" v="3449" actId="47"/>
        <pc:sldMkLst>
          <pc:docMk/>
          <pc:sldMk cId="2266689249" sldId="2903"/>
        </pc:sldMkLst>
      </pc:sldChg>
      <pc:sldChg chg="delSp add del mod">
        <pc:chgData name="Ralph Renger" userId="b9fb78a0bd9093bf" providerId="LiveId" clId="{1829F14E-7E2A-436A-B1AD-F6F4980B28B9}" dt="2022-05-15T13:26:12.428" v="3447" actId="2696"/>
        <pc:sldMkLst>
          <pc:docMk/>
          <pc:sldMk cId="3101512582" sldId="2903"/>
        </pc:sldMkLst>
        <pc:spChg chg="del">
          <ac:chgData name="Ralph Renger" userId="b9fb78a0bd9093bf" providerId="LiveId" clId="{1829F14E-7E2A-436A-B1AD-F6F4980B28B9}" dt="2022-05-12T16:57:14.968" v="1625" actId="478"/>
          <ac:spMkLst>
            <pc:docMk/>
            <pc:sldMk cId="3101512582" sldId="2903"/>
            <ac:spMk id="59" creationId="{9532B38F-54F4-4508-8A62-7315DA885BC0}"/>
          </ac:spMkLst>
        </pc:spChg>
      </pc:sldChg>
      <pc:sldChg chg="addSp delSp modSp add mod modAnim">
        <pc:chgData name="Ralph Renger" userId="b9fb78a0bd9093bf" providerId="LiveId" clId="{1829F14E-7E2A-436A-B1AD-F6F4980B28B9}" dt="2022-05-15T13:15:59.547" v="3208"/>
        <pc:sldMkLst>
          <pc:docMk/>
          <pc:sldMk cId="1879035749" sldId="2904"/>
        </pc:sldMkLst>
        <pc:cxnChg chg="add del">
          <ac:chgData name="Ralph Renger" userId="b9fb78a0bd9093bf" providerId="LiveId" clId="{1829F14E-7E2A-436A-B1AD-F6F4980B28B9}" dt="2022-05-15T13:15:00.864" v="3206" actId="478"/>
          <ac:cxnSpMkLst>
            <pc:docMk/>
            <pc:sldMk cId="1879035749" sldId="2904"/>
            <ac:cxnSpMk id="11" creationId="{E3B6A5DF-4F1E-9B9B-E17A-81F45BD815A6}"/>
          </ac:cxnSpMkLst>
        </pc:cxnChg>
        <pc:cxnChg chg="del mod">
          <ac:chgData name="Ralph Renger" userId="b9fb78a0bd9093bf" providerId="LiveId" clId="{1829F14E-7E2A-436A-B1AD-F6F4980B28B9}" dt="2022-05-15T13:13:34.440" v="3194" actId="478"/>
          <ac:cxnSpMkLst>
            <pc:docMk/>
            <pc:sldMk cId="1879035749" sldId="2904"/>
            <ac:cxnSpMk id="26" creationId="{02AE3B81-6E15-44DA-803A-AFA04F920946}"/>
          </ac:cxnSpMkLst>
        </pc:cxnChg>
        <pc:cxnChg chg="mod">
          <ac:chgData name="Ralph Renger" userId="b9fb78a0bd9093bf" providerId="LiveId" clId="{1829F14E-7E2A-436A-B1AD-F6F4980B28B9}" dt="2022-05-15T13:15:17.327" v="3207"/>
          <ac:cxnSpMkLst>
            <pc:docMk/>
            <pc:sldMk cId="1879035749" sldId="2904"/>
            <ac:cxnSpMk id="30" creationId="{F28FCC5A-B95C-4CDE-9BE0-77B56F6F2293}"/>
          </ac:cxnSpMkLst>
        </pc:cxnChg>
        <pc:cxnChg chg="mod">
          <ac:chgData name="Ralph Renger" userId="b9fb78a0bd9093bf" providerId="LiveId" clId="{1829F14E-7E2A-436A-B1AD-F6F4980B28B9}" dt="2022-05-15T13:14:56.588" v="3204"/>
          <ac:cxnSpMkLst>
            <pc:docMk/>
            <pc:sldMk cId="1879035749" sldId="2904"/>
            <ac:cxnSpMk id="33" creationId="{696B6119-810B-4E97-B6AF-FE77D1BF3377}"/>
          </ac:cxnSpMkLst>
        </pc:cxnChg>
        <pc:cxnChg chg="del mod">
          <ac:chgData name="Ralph Renger" userId="b9fb78a0bd9093bf" providerId="LiveId" clId="{1829F14E-7E2A-436A-B1AD-F6F4980B28B9}" dt="2022-05-15T13:13:28.955" v="3192" actId="478"/>
          <ac:cxnSpMkLst>
            <pc:docMk/>
            <pc:sldMk cId="1879035749" sldId="2904"/>
            <ac:cxnSpMk id="36" creationId="{6B4ACE47-CB08-42FF-9C7B-88D289FE3940}"/>
          </ac:cxnSpMkLst>
        </pc:cxnChg>
        <pc:cxnChg chg="mod">
          <ac:chgData name="Ralph Renger" userId="b9fb78a0bd9093bf" providerId="LiveId" clId="{1829F14E-7E2A-436A-B1AD-F6F4980B28B9}" dt="2022-05-15T13:14:56.588" v="3204"/>
          <ac:cxnSpMkLst>
            <pc:docMk/>
            <pc:sldMk cId="1879035749" sldId="2904"/>
            <ac:cxnSpMk id="37" creationId="{4C17E416-D132-4C6B-B317-FF02CB388F8E}"/>
          </ac:cxnSpMkLst>
        </pc:cxnChg>
        <pc:cxnChg chg="mod">
          <ac:chgData name="Ralph Renger" userId="b9fb78a0bd9093bf" providerId="LiveId" clId="{1829F14E-7E2A-436A-B1AD-F6F4980B28B9}" dt="2022-05-15T13:14:56.588" v="3204"/>
          <ac:cxnSpMkLst>
            <pc:docMk/>
            <pc:sldMk cId="1879035749" sldId="2904"/>
            <ac:cxnSpMk id="39" creationId="{C1866291-3F26-4446-AE7D-170D623BFFCE}"/>
          </ac:cxnSpMkLst>
        </pc:cxnChg>
        <pc:cxnChg chg="del mod">
          <ac:chgData name="Ralph Renger" userId="b9fb78a0bd9093bf" providerId="LiveId" clId="{1829F14E-7E2A-436A-B1AD-F6F4980B28B9}" dt="2022-05-15T13:14:12.537" v="3203" actId="478"/>
          <ac:cxnSpMkLst>
            <pc:docMk/>
            <pc:sldMk cId="1879035749" sldId="2904"/>
            <ac:cxnSpMk id="41" creationId="{7921AEDB-9D80-4B18-B401-670296F3F8EB}"/>
          </ac:cxnSpMkLst>
        </pc:cxnChg>
        <pc:cxnChg chg="del mod">
          <ac:chgData name="Ralph Renger" userId="b9fb78a0bd9093bf" providerId="LiveId" clId="{1829F14E-7E2A-436A-B1AD-F6F4980B28B9}" dt="2022-05-15T13:13:37.428" v="3195" actId="478"/>
          <ac:cxnSpMkLst>
            <pc:docMk/>
            <pc:sldMk cId="1879035749" sldId="2904"/>
            <ac:cxnSpMk id="42" creationId="{4AF61091-81E4-48E9-B68C-730B00BF0EF0}"/>
          </ac:cxnSpMkLst>
        </pc:cxnChg>
        <pc:cxnChg chg="mod">
          <ac:chgData name="Ralph Renger" userId="b9fb78a0bd9093bf" providerId="LiveId" clId="{1829F14E-7E2A-436A-B1AD-F6F4980B28B9}" dt="2022-05-15T13:14:56.588" v="3204"/>
          <ac:cxnSpMkLst>
            <pc:docMk/>
            <pc:sldMk cId="1879035749" sldId="2904"/>
            <ac:cxnSpMk id="43" creationId="{038EA016-5CEF-49DE-BB68-2F62DE0D3D2C}"/>
          </ac:cxnSpMkLst>
        </pc:cxnChg>
        <pc:cxnChg chg="mod">
          <ac:chgData name="Ralph Renger" userId="b9fb78a0bd9093bf" providerId="LiveId" clId="{1829F14E-7E2A-436A-B1AD-F6F4980B28B9}" dt="2022-05-15T13:15:17.327" v="3207"/>
          <ac:cxnSpMkLst>
            <pc:docMk/>
            <pc:sldMk cId="1879035749" sldId="2904"/>
            <ac:cxnSpMk id="45" creationId="{994A9B35-222E-4A0A-B255-A38BEE3AF641}"/>
          </ac:cxnSpMkLst>
        </pc:cxnChg>
        <pc:cxnChg chg="del mod">
          <ac:chgData name="Ralph Renger" userId="b9fb78a0bd9093bf" providerId="LiveId" clId="{1829F14E-7E2A-436A-B1AD-F6F4980B28B9}" dt="2022-05-15T13:13:25.532" v="3191" actId="478"/>
          <ac:cxnSpMkLst>
            <pc:docMk/>
            <pc:sldMk cId="1879035749" sldId="2904"/>
            <ac:cxnSpMk id="48" creationId="{B0D701E5-247A-41C1-B2D0-F160E90C44FC}"/>
          </ac:cxnSpMkLst>
        </pc:cxnChg>
        <pc:cxnChg chg="mod">
          <ac:chgData name="Ralph Renger" userId="b9fb78a0bd9093bf" providerId="LiveId" clId="{1829F14E-7E2A-436A-B1AD-F6F4980B28B9}" dt="2022-05-15T13:15:17.327" v="3207"/>
          <ac:cxnSpMkLst>
            <pc:docMk/>
            <pc:sldMk cId="1879035749" sldId="2904"/>
            <ac:cxnSpMk id="49" creationId="{1DF523C9-951F-4333-8F13-95300841DD91}"/>
          </ac:cxnSpMkLst>
        </pc:cxnChg>
        <pc:cxnChg chg="del mod">
          <ac:chgData name="Ralph Renger" userId="b9fb78a0bd9093bf" providerId="LiveId" clId="{1829F14E-7E2A-436A-B1AD-F6F4980B28B9}" dt="2022-05-15T13:13:39.870" v="3196" actId="478"/>
          <ac:cxnSpMkLst>
            <pc:docMk/>
            <pc:sldMk cId="1879035749" sldId="2904"/>
            <ac:cxnSpMk id="51" creationId="{FFA2B6C4-E35E-4C79-A30C-7023B0053798}"/>
          </ac:cxnSpMkLst>
        </pc:cxnChg>
        <pc:cxnChg chg="del mod">
          <ac:chgData name="Ralph Renger" userId="b9fb78a0bd9093bf" providerId="LiveId" clId="{1829F14E-7E2A-436A-B1AD-F6F4980B28B9}" dt="2022-05-15T13:13:43.740" v="3197" actId="478"/>
          <ac:cxnSpMkLst>
            <pc:docMk/>
            <pc:sldMk cId="1879035749" sldId="2904"/>
            <ac:cxnSpMk id="54" creationId="{C7758A81-27A8-4B09-BE8E-BA7C4D57746A}"/>
          </ac:cxnSpMkLst>
        </pc:cxnChg>
        <pc:cxnChg chg="del mod">
          <ac:chgData name="Ralph Renger" userId="b9fb78a0bd9093bf" providerId="LiveId" clId="{1829F14E-7E2A-436A-B1AD-F6F4980B28B9}" dt="2022-05-15T13:13:31.432" v="3193" actId="478"/>
          <ac:cxnSpMkLst>
            <pc:docMk/>
            <pc:sldMk cId="1879035749" sldId="2904"/>
            <ac:cxnSpMk id="58" creationId="{6006789F-CF1E-4655-A495-F83DC5E0046E}"/>
          </ac:cxnSpMkLst>
        </pc:cxnChg>
      </pc:sldChg>
      <pc:sldChg chg="addSp delSp modSp add del modAnim">
        <pc:chgData name="Ralph Renger" userId="b9fb78a0bd9093bf" providerId="LiveId" clId="{1829F14E-7E2A-436A-B1AD-F6F4980B28B9}" dt="2022-05-15T13:10:11.220" v="3065" actId="2696"/>
        <pc:sldMkLst>
          <pc:docMk/>
          <pc:sldMk cId="1881855784" sldId="2904"/>
        </pc:sldMkLst>
        <pc:picChg chg="add mod">
          <ac:chgData name="Ralph Renger" userId="b9fb78a0bd9093bf" providerId="LiveId" clId="{1829F14E-7E2A-436A-B1AD-F6F4980B28B9}" dt="2022-05-12T16:16:02.746" v="1047" actId="1076"/>
          <ac:picMkLst>
            <pc:docMk/>
            <pc:sldMk cId="1881855784" sldId="2904"/>
            <ac:picMk id="38" creationId="{306111B7-DFDD-EA54-4758-B0F01F2D61A9}"/>
          </ac:picMkLst>
        </pc:picChg>
        <pc:picChg chg="del">
          <ac:chgData name="Ralph Renger" userId="b9fb78a0bd9093bf" providerId="LiveId" clId="{1829F14E-7E2A-436A-B1AD-F6F4980B28B9}" dt="2022-05-12T16:15:42.507" v="1042" actId="478"/>
          <ac:picMkLst>
            <pc:docMk/>
            <pc:sldMk cId="1881855784" sldId="2904"/>
            <ac:picMk id="14338" creationId="{260C87BE-B7DF-4D37-9A5A-4EA5F3DD546E}"/>
          </ac:picMkLst>
        </pc:picChg>
      </pc:sldChg>
      <pc:sldChg chg="addSp modSp add mod modAnim">
        <pc:chgData name="Ralph Renger" userId="b9fb78a0bd9093bf" providerId="LiveId" clId="{1829F14E-7E2A-436A-B1AD-F6F4980B28B9}" dt="2022-06-11T17:26:36.598" v="12560" actId="14100"/>
        <pc:sldMkLst>
          <pc:docMk/>
          <pc:sldMk cId="220600208" sldId="2905"/>
        </pc:sldMkLst>
        <pc:spChg chg="add mod">
          <ac:chgData name="Ralph Renger" userId="b9fb78a0bd9093bf" providerId="LiveId" clId="{1829F14E-7E2A-436A-B1AD-F6F4980B28B9}" dt="2022-05-15T13:44:58.086" v="3827" actId="1076"/>
          <ac:spMkLst>
            <pc:docMk/>
            <pc:sldMk cId="220600208" sldId="2905"/>
            <ac:spMk id="38" creationId="{C8966A38-BEF1-0716-FD18-26585ACE9029}"/>
          </ac:spMkLst>
        </pc:spChg>
        <pc:cxnChg chg="mod">
          <ac:chgData name="Ralph Renger" userId="b9fb78a0bd9093bf" providerId="LiveId" clId="{1829F14E-7E2A-436A-B1AD-F6F4980B28B9}" dt="2022-06-11T17:25:51.155" v="12547"/>
          <ac:cxnSpMkLst>
            <pc:docMk/>
            <pc:sldMk cId="220600208" sldId="2905"/>
            <ac:cxnSpMk id="30" creationId="{F28FCC5A-B95C-4CDE-9BE0-77B56F6F2293}"/>
          </ac:cxnSpMkLst>
        </pc:cxnChg>
        <pc:cxnChg chg="mod">
          <ac:chgData name="Ralph Renger" userId="b9fb78a0bd9093bf" providerId="LiveId" clId="{1829F14E-7E2A-436A-B1AD-F6F4980B28B9}" dt="2022-06-11T17:26:13.590" v="12553" actId="14100"/>
          <ac:cxnSpMkLst>
            <pc:docMk/>
            <pc:sldMk cId="220600208" sldId="2905"/>
            <ac:cxnSpMk id="33" creationId="{696B6119-810B-4E97-B6AF-FE77D1BF3377}"/>
          </ac:cxnSpMkLst>
        </pc:cxnChg>
        <pc:cxnChg chg="mod">
          <ac:chgData name="Ralph Renger" userId="b9fb78a0bd9093bf" providerId="LiveId" clId="{1829F14E-7E2A-436A-B1AD-F6F4980B28B9}" dt="2022-06-11T17:26:04.070" v="12550" actId="14100"/>
          <ac:cxnSpMkLst>
            <pc:docMk/>
            <pc:sldMk cId="220600208" sldId="2905"/>
            <ac:cxnSpMk id="37" creationId="{4C17E416-D132-4C6B-B317-FF02CB388F8E}"/>
          </ac:cxnSpMkLst>
        </pc:cxnChg>
        <pc:cxnChg chg="mod">
          <ac:chgData name="Ralph Renger" userId="b9fb78a0bd9093bf" providerId="LiveId" clId="{1829F14E-7E2A-436A-B1AD-F6F4980B28B9}" dt="2022-06-11T17:26:36.598" v="12560" actId="14100"/>
          <ac:cxnSpMkLst>
            <pc:docMk/>
            <pc:sldMk cId="220600208" sldId="2905"/>
            <ac:cxnSpMk id="39" creationId="{C1866291-3F26-4446-AE7D-170D623BFFCE}"/>
          </ac:cxnSpMkLst>
        </pc:cxnChg>
        <pc:cxnChg chg="mod">
          <ac:chgData name="Ralph Renger" userId="b9fb78a0bd9093bf" providerId="LiveId" clId="{1829F14E-7E2A-436A-B1AD-F6F4980B28B9}" dt="2022-06-11T17:26:25.463" v="12556" actId="14100"/>
          <ac:cxnSpMkLst>
            <pc:docMk/>
            <pc:sldMk cId="220600208" sldId="2905"/>
            <ac:cxnSpMk id="43" creationId="{038EA016-5CEF-49DE-BB68-2F62DE0D3D2C}"/>
          </ac:cxnSpMkLst>
        </pc:cxnChg>
        <pc:cxnChg chg="mod">
          <ac:chgData name="Ralph Renger" userId="b9fb78a0bd9093bf" providerId="LiveId" clId="{1829F14E-7E2A-436A-B1AD-F6F4980B28B9}" dt="2022-06-11T17:25:51.155" v="12547"/>
          <ac:cxnSpMkLst>
            <pc:docMk/>
            <pc:sldMk cId="220600208" sldId="2905"/>
            <ac:cxnSpMk id="45" creationId="{994A9B35-222E-4A0A-B255-A38BEE3AF641}"/>
          </ac:cxnSpMkLst>
        </pc:cxnChg>
        <pc:cxnChg chg="mod">
          <ac:chgData name="Ralph Renger" userId="b9fb78a0bd9093bf" providerId="LiveId" clId="{1829F14E-7E2A-436A-B1AD-F6F4980B28B9}" dt="2022-06-11T17:25:51.155" v="12547"/>
          <ac:cxnSpMkLst>
            <pc:docMk/>
            <pc:sldMk cId="220600208" sldId="2905"/>
            <ac:cxnSpMk id="49" creationId="{1DF523C9-951F-4333-8F13-95300841DD91}"/>
          </ac:cxnSpMkLst>
        </pc:cxnChg>
      </pc:sldChg>
      <pc:sldChg chg="modSp add mod modAnim">
        <pc:chgData name="Ralph Renger" userId="b9fb78a0bd9093bf" providerId="LiveId" clId="{1829F14E-7E2A-436A-B1AD-F6F4980B28B9}" dt="2022-06-11T13:35:07.166" v="10100"/>
        <pc:sldMkLst>
          <pc:docMk/>
          <pc:sldMk cId="39356979" sldId="2906"/>
        </pc:sldMkLst>
        <pc:spChg chg="mod">
          <ac:chgData name="Ralph Renger" userId="b9fb78a0bd9093bf" providerId="LiveId" clId="{1829F14E-7E2A-436A-B1AD-F6F4980B28B9}" dt="2022-05-26T13:28:31.485" v="7780" actId="27636"/>
          <ac:spMkLst>
            <pc:docMk/>
            <pc:sldMk cId="39356979" sldId="2906"/>
            <ac:spMk id="3" creationId="{A0208B1A-BD30-4304-B169-E4925CE3DE3D}"/>
          </ac:spMkLst>
        </pc:spChg>
        <pc:picChg chg="mod">
          <ac:chgData name="Ralph Renger" userId="b9fb78a0bd9093bf" providerId="LiveId" clId="{1829F14E-7E2A-436A-B1AD-F6F4980B28B9}" dt="2022-05-18T16:21:23.616" v="5864" actId="1076"/>
          <ac:picMkLst>
            <pc:docMk/>
            <pc:sldMk cId="39356979" sldId="2906"/>
            <ac:picMk id="6" creationId="{AA8795F3-2311-4705-AE2F-C622249ADA7C}"/>
          </ac:picMkLst>
        </pc:picChg>
      </pc:sldChg>
      <pc:sldChg chg="addSp delSp modSp new del mod">
        <pc:chgData name="Ralph Renger" userId="b9fb78a0bd9093bf" providerId="LiveId" clId="{1829F14E-7E2A-436A-B1AD-F6F4980B28B9}" dt="2022-05-12T21:20:16.252" v="2029" actId="2696"/>
        <pc:sldMkLst>
          <pc:docMk/>
          <pc:sldMk cId="1989566789" sldId="2907"/>
        </pc:sldMkLst>
        <pc:spChg chg="mod">
          <ac:chgData name="Ralph Renger" userId="b9fb78a0bd9093bf" providerId="LiveId" clId="{1829F14E-7E2A-436A-B1AD-F6F4980B28B9}" dt="2022-05-12T16:58:51.365" v="1672" actId="20577"/>
          <ac:spMkLst>
            <pc:docMk/>
            <pc:sldMk cId="1989566789" sldId="2907"/>
            <ac:spMk id="2" creationId="{BFA6436A-971F-9078-BE5E-7067D58324A4}"/>
          </ac:spMkLst>
        </pc:spChg>
        <pc:spChg chg="del mod">
          <ac:chgData name="Ralph Renger" userId="b9fb78a0bd9093bf" providerId="LiveId" clId="{1829F14E-7E2A-436A-B1AD-F6F4980B28B9}" dt="2022-05-12T17:01:17.578" v="1696" actId="478"/>
          <ac:spMkLst>
            <pc:docMk/>
            <pc:sldMk cId="1989566789" sldId="2907"/>
            <ac:spMk id="3" creationId="{9FC86BF9-C874-71A7-3E3E-24765D67AA44}"/>
          </ac:spMkLst>
        </pc:spChg>
        <pc:spChg chg="add del mod">
          <ac:chgData name="Ralph Renger" userId="b9fb78a0bd9093bf" providerId="LiveId" clId="{1829F14E-7E2A-436A-B1AD-F6F4980B28B9}" dt="2022-05-12T17:01:25.311" v="1697"/>
          <ac:spMkLst>
            <pc:docMk/>
            <pc:sldMk cId="1989566789" sldId="2907"/>
            <ac:spMk id="5" creationId="{45AF962D-6924-850D-EE1A-115F71430AD8}"/>
          </ac:spMkLst>
        </pc:spChg>
        <pc:picChg chg="add mod">
          <ac:chgData name="Ralph Renger" userId="b9fb78a0bd9093bf" providerId="LiveId" clId="{1829F14E-7E2A-436A-B1AD-F6F4980B28B9}" dt="2022-05-12T17:01:25.311" v="1697"/>
          <ac:picMkLst>
            <pc:docMk/>
            <pc:sldMk cId="1989566789" sldId="2907"/>
            <ac:picMk id="3074" creationId="{0C6B7D46-A8A2-8E33-3AC9-858DD78CBDE7}"/>
          </ac:picMkLst>
        </pc:picChg>
      </pc:sldChg>
      <pc:sldChg chg="addSp delSp modSp add mod ord modAnim">
        <pc:chgData name="Ralph Renger" userId="b9fb78a0bd9093bf" providerId="LiveId" clId="{1829F14E-7E2A-436A-B1AD-F6F4980B28B9}" dt="2022-06-11T18:20:23.679" v="13879"/>
        <pc:sldMkLst>
          <pc:docMk/>
          <pc:sldMk cId="3879421975" sldId="2907"/>
        </pc:sldMkLst>
        <pc:spChg chg="mod">
          <ac:chgData name="Ralph Renger" userId="b9fb78a0bd9093bf" providerId="LiveId" clId="{1829F14E-7E2A-436A-B1AD-F6F4980B28B9}" dt="2022-06-11T17:13:43.820" v="11902" actId="20577"/>
          <ac:spMkLst>
            <pc:docMk/>
            <pc:sldMk cId="3879421975" sldId="2907"/>
            <ac:spMk id="2" creationId="{BFA6436A-971F-9078-BE5E-7067D58324A4}"/>
          </ac:spMkLst>
        </pc:spChg>
        <pc:spChg chg="add del mod">
          <ac:chgData name="Ralph Renger" userId="b9fb78a0bd9093bf" providerId="LiveId" clId="{1829F14E-7E2A-436A-B1AD-F6F4980B28B9}" dt="2022-05-26T13:24:50.710" v="7759"/>
          <ac:spMkLst>
            <pc:docMk/>
            <pc:sldMk cId="3879421975" sldId="2907"/>
            <ac:spMk id="3" creationId="{5B63EB87-FA48-3A41-CFF4-5DAA3FE7E62D}"/>
          </ac:spMkLst>
        </pc:spChg>
        <pc:spChg chg="add del mod">
          <ac:chgData name="Ralph Renger" userId="b9fb78a0bd9093bf" providerId="LiveId" clId="{1829F14E-7E2A-436A-B1AD-F6F4980B28B9}" dt="2022-06-11T13:14:39.159" v="9390" actId="478"/>
          <ac:spMkLst>
            <pc:docMk/>
            <pc:sldMk cId="3879421975" sldId="2907"/>
            <ac:spMk id="4" creationId="{F6E6502A-5F1A-8829-2D6A-7910D2243DC4}"/>
          </ac:spMkLst>
        </pc:spChg>
        <pc:picChg chg="add mod">
          <ac:chgData name="Ralph Renger" userId="b9fb78a0bd9093bf" providerId="LiveId" clId="{1829F14E-7E2A-436A-B1AD-F6F4980B28B9}" dt="2022-06-11T18:20:04.722" v="13877"/>
          <ac:picMkLst>
            <pc:docMk/>
            <pc:sldMk cId="3879421975" sldId="2907"/>
            <ac:picMk id="4" creationId="{0E875CC4-F738-02DD-4750-785C1D3E6D93}"/>
          </ac:picMkLst>
        </pc:picChg>
        <pc:picChg chg="add del">
          <ac:chgData name="Ralph Renger" userId="b9fb78a0bd9093bf" providerId="LiveId" clId="{1829F14E-7E2A-436A-B1AD-F6F4980B28B9}" dt="2022-05-26T13:24:47.810" v="7758"/>
          <ac:picMkLst>
            <pc:docMk/>
            <pc:sldMk cId="3879421975" sldId="2907"/>
            <ac:picMk id="2050" creationId="{8DEA82DE-89B5-FC6F-8CAE-DED8663C79D4}"/>
          </ac:picMkLst>
        </pc:picChg>
        <pc:picChg chg="add mod">
          <ac:chgData name="Ralph Renger" userId="b9fb78a0bd9093bf" providerId="LiveId" clId="{1829F14E-7E2A-436A-B1AD-F6F4980B28B9}" dt="2022-06-11T18:20:11.652" v="13878" actId="1076"/>
          <ac:picMkLst>
            <pc:docMk/>
            <pc:sldMk cId="3879421975" sldId="2907"/>
            <ac:picMk id="2052" creationId="{22C5B507-BAEC-6293-AE82-2B4D5FACBA3E}"/>
          </ac:picMkLst>
        </pc:picChg>
        <pc:picChg chg="del">
          <ac:chgData name="Ralph Renger" userId="b9fb78a0bd9093bf" providerId="LiveId" clId="{1829F14E-7E2A-436A-B1AD-F6F4980B28B9}" dt="2022-05-26T13:24:39.345" v="7756" actId="478"/>
          <ac:picMkLst>
            <pc:docMk/>
            <pc:sldMk cId="3879421975" sldId="2907"/>
            <ac:picMk id="3074" creationId="{0C6B7D46-A8A2-8E33-3AC9-858DD78CBDE7}"/>
          </ac:picMkLst>
        </pc:picChg>
      </pc:sldChg>
      <pc:sldChg chg="add del">
        <pc:chgData name="Ralph Renger" userId="b9fb78a0bd9093bf" providerId="LiveId" clId="{1829F14E-7E2A-436A-B1AD-F6F4980B28B9}" dt="2022-05-12T17:06:02.907" v="1713" actId="47"/>
        <pc:sldMkLst>
          <pc:docMk/>
          <pc:sldMk cId="1686390323" sldId="2908"/>
        </pc:sldMkLst>
      </pc:sldChg>
      <pc:sldChg chg="modSp add del mod">
        <pc:chgData name="Ralph Renger" userId="b9fb78a0bd9093bf" providerId="LiveId" clId="{1829F14E-7E2A-436A-B1AD-F6F4980B28B9}" dt="2022-05-18T16:10:09.550" v="5671" actId="47"/>
        <pc:sldMkLst>
          <pc:docMk/>
          <pc:sldMk cId="820364583" sldId="2909"/>
        </pc:sldMkLst>
        <pc:spChg chg="mod">
          <ac:chgData name="Ralph Renger" userId="b9fb78a0bd9093bf" providerId="LiveId" clId="{1829F14E-7E2A-436A-B1AD-F6F4980B28B9}" dt="2022-05-15T14:17:22.587" v="5161" actId="27636"/>
          <ac:spMkLst>
            <pc:docMk/>
            <pc:sldMk cId="820364583" sldId="2909"/>
            <ac:spMk id="3" creationId="{165229C3-9BBE-BA56-95F6-F17BEA86AA44}"/>
          </ac:spMkLst>
        </pc:spChg>
      </pc:sldChg>
      <pc:sldChg chg="modSp new del mod">
        <pc:chgData name="Ralph Renger" userId="b9fb78a0bd9093bf" providerId="LiveId" clId="{1829F14E-7E2A-436A-B1AD-F6F4980B28B9}" dt="2022-05-15T14:11:09.282" v="4585" actId="2696"/>
        <pc:sldMkLst>
          <pc:docMk/>
          <pc:sldMk cId="2477230311" sldId="2909"/>
        </pc:sldMkLst>
        <pc:spChg chg="mod">
          <ac:chgData name="Ralph Renger" userId="b9fb78a0bd9093bf" providerId="LiveId" clId="{1829F14E-7E2A-436A-B1AD-F6F4980B28B9}" dt="2022-05-12T17:04:02.819" v="1710" actId="122"/>
          <ac:spMkLst>
            <pc:docMk/>
            <pc:sldMk cId="2477230311" sldId="2909"/>
            <ac:spMk id="2" creationId="{26CB178B-D690-C009-CC10-C022A8F67BDD}"/>
          </ac:spMkLst>
        </pc:spChg>
      </pc:sldChg>
      <pc:sldChg chg="addSp delSp modSp add mod modAnim">
        <pc:chgData name="Ralph Renger" userId="b9fb78a0bd9093bf" providerId="LiveId" clId="{1829F14E-7E2A-436A-B1AD-F6F4980B28B9}" dt="2022-05-15T14:01:19.262" v="4316" actId="20577"/>
        <pc:sldMkLst>
          <pc:docMk/>
          <pc:sldMk cId="1888091950" sldId="2910"/>
        </pc:sldMkLst>
        <pc:spChg chg="add mod">
          <ac:chgData name="Ralph Renger" userId="b9fb78a0bd9093bf" providerId="LiveId" clId="{1829F14E-7E2A-436A-B1AD-F6F4980B28B9}" dt="2022-05-12T17:07:15.659" v="1753" actId="1582"/>
          <ac:spMkLst>
            <pc:docMk/>
            <pc:sldMk cId="1888091950" sldId="2910"/>
            <ac:spMk id="2" creationId="{F5456858-B54E-BB68-CD94-B7C11FAF6DC3}"/>
          </ac:spMkLst>
        </pc:spChg>
        <pc:spChg chg="mod">
          <ac:chgData name="Ralph Renger" userId="b9fb78a0bd9093bf" providerId="LiveId" clId="{1829F14E-7E2A-436A-B1AD-F6F4980B28B9}" dt="2022-05-15T14:01:19.262" v="4316" actId="20577"/>
          <ac:spMkLst>
            <pc:docMk/>
            <pc:sldMk cId="1888091950" sldId="2910"/>
            <ac:spMk id="33" creationId="{68E0D796-31F7-44AE-B72E-4684C05DF734}"/>
          </ac:spMkLst>
        </pc:spChg>
        <pc:spChg chg="add mod">
          <ac:chgData name="Ralph Renger" userId="b9fb78a0bd9093bf" providerId="LiveId" clId="{1829F14E-7E2A-436A-B1AD-F6F4980B28B9}" dt="2022-05-15T14:01:12.344" v="4294"/>
          <ac:spMkLst>
            <pc:docMk/>
            <pc:sldMk cId="1888091950" sldId="2910"/>
            <ac:spMk id="34" creationId="{2DB16921-8325-5896-DCD6-06A6C3DB7FB9}"/>
          </ac:spMkLst>
        </pc:spChg>
        <pc:picChg chg="del">
          <ac:chgData name="Ralph Renger" userId="b9fb78a0bd9093bf" providerId="LiveId" clId="{1829F14E-7E2A-436A-B1AD-F6F4980B28B9}" dt="2022-05-12T17:06:25.517" v="1745" actId="478"/>
          <ac:picMkLst>
            <pc:docMk/>
            <pc:sldMk cId="1888091950" sldId="2910"/>
            <ac:picMk id="34" creationId="{1855A0F9-E265-4D85-A968-F7D269281735}"/>
          </ac:picMkLst>
        </pc:picChg>
      </pc:sldChg>
      <pc:sldChg chg="addSp delSp modSp new del mod">
        <pc:chgData name="Ralph Renger" userId="b9fb78a0bd9093bf" providerId="LiveId" clId="{1829F14E-7E2A-436A-B1AD-F6F4980B28B9}" dt="2022-05-18T16:41:41.105" v="7470" actId="47"/>
        <pc:sldMkLst>
          <pc:docMk/>
          <pc:sldMk cId="4001719255" sldId="2911"/>
        </pc:sldMkLst>
        <pc:spChg chg="del">
          <ac:chgData name="Ralph Renger" userId="b9fb78a0bd9093bf" providerId="LiveId" clId="{1829F14E-7E2A-436A-B1AD-F6F4980B28B9}" dt="2022-05-12T17:10:11.873" v="1766" actId="478"/>
          <ac:spMkLst>
            <pc:docMk/>
            <pc:sldMk cId="4001719255" sldId="2911"/>
            <ac:spMk id="2" creationId="{E437C584-B2C3-EE23-0EA0-FBDE30E73180}"/>
          </ac:spMkLst>
        </pc:spChg>
        <pc:spChg chg="del">
          <ac:chgData name="Ralph Renger" userId="b9fb78a0bd9093bf" providerId="LiveId" clId="{1829F14E-7E2A-436A-B1AD-F6F4980B28B9}" dt="2022-05-12T17:09:49.036" v="1760"/>
          <ac:spMkLst>
            <pc:docMk/>
            <pc:sldMk cId="4001719255" sldId="2911"/>
            <ac:spMk id="3" creationId="{43BEB076-7E6A-DB75-0D3A-D473B1401187}"/>
          </ac:spMkLst>
        </pc:spChg>
        <pc:picChg chg="add mod">
          <ac:chgData name="Ralph Renger" userId="b9fb78a0bd9093bf" providerId="LiveId" clId="{1829F14E-7E2A-436A-B1AD-F6F4980B28B9}" dt="2022-05-12T17:10:14.374" v="1767" actId="1076"/>
          <ac:picMkLst>
            <pc:docMk/>
            <pc:sldMk cId="4001719255" sldId="2911"/>
            <ac:picMk id="6146" creationId="{A5B86905-FB8A-C78B-552C-9837086EFDB8}"/>
          </ac:picMkLst>
        </pc:picChg>
      </pc:sldChg>
      <pc:sldChg chg="addSp delSp new del">
        <pc:chgData name="Ralph Renger" userId="b9fb78a0bd9093bf" providerId="LiveId" clId="{1829F14E-7E2A-436A-B1AD-F6F4980B28B9}" dt="2022-05-12T17:09:23.315" v="1758" actId="680"/>
        <pc:sldMkLst>
          <pc:docMk/>
          <pc:sldMk cId="4122801051" sldId="2911"/>
        </pc:sldMkLst>
        <pc:picChg chg="add del">
          <ac:chgData name="Ralph Renger" userId="b9fb78a0bd9093bf" providerId="LiveId" clId="{1829F14E-7E2A-436A-B1AD-F6F4980B28B9}" dt="2022-05-12T17:09:18.685" v="1757"/>
          <ac:picMkLst>
            <pc:docMk/>
            <pc:sldMk cId="4122801051" sldId="2911"/>
            <ac:picMk id="5122" creationId="{158F2CCC-96A0-EE44-DDD7-73C5C602283E}"/>
          </ac:picMkLst>
        </pc:picChg>
      </pc:sldChg>
      <pc:sldChg chg="add del">
        <pc:chgData name="Ralph Renger" userId="b9fb78a0bd9093bf" providerId="LiveId" clId="{1829F14E-7E2A-436A-B1AD-F6F4980B28B9}" dt="2022-05-13T16:52:37.382" v="2568" actId="47"/>
        <pc:sldMkLst>
          <pc:docMk/>
          <pc:sldMk cId="3962367093" sldId="2912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597369624" sldId="2913"/>
        </pc:sldMkLst>
      </pc:sldChg>
      <pc:sldChg chg="add">
        <pc:chgData name="Ralph Renger" userId="b9fb78a0bd9093bf" providerId="LiveId" clId="{1829F14E-7E2A-436A-B1AD-F6F4980B28B9}" dt="2022-05-13T16:52:27.534" v="2567"/>
        <pc:sldMkLst>
          <pc:docMk/>
          <pc:sldMk cId="1746216584" sldId="2914"/>
        </pc:sldMkLst>
      </pc:sldChg>
      <pc:sldChg chg="add">
        <pc:chgData name="Ralph Renger" userId="b9fb78a0bd9093bf" providerId="LiveId" clId="{1829F14E-7E2A-436A-B1AD-F6F4980B28B9}" dt="2022-05-13T16:55:24.818" v="2575"/>
        <pc:sldMkLst>
          <pc:docMk/>
          <pc:sldMk cId="2925372375" sldId="2915"/>
        </pc:sldMkLst>
      </pc:sldChg>
      <pc:sldChg chg="delSp modSp add del">
        <pc:chgData name="Ralph Renger" userId="b9fb78a0bd9093bf" providerId="LiveId" clId="{1829F14E-7E2A-436A-B1AD-F6F4980B28B9}" dt="2022-05-18T15:39:30.274" v="5669" actId="2696"/>
        <pc:sldMkLst>
          <pc:docMk/>
          <pc:sldMk cId="190358449" sldId="2916"/>
        </pc:sldMkLst>
        <pc:spChg chg="mod">
          <ac:chgData name="Ralph Renger" userId="b9fb78a0bd9093bf" providerId="LiveId" clId="{1829F14E-7E2A-436A-B1AD-F6F4980B28B9}" dt="2022-05-13T16:57:04.525" v="2644" actId="20577"/>
          <ac:spMkLst>
            <pc:docMk/>
            <pc:sldMk cId="190358449" sldId="2916"/>
            <ac:spMk id="3" creationId="{D254A766-2C11-40DC-B2E0-127706B0CC82}"/>
          </ac:spMkLst>
        </pc:spChg>
        <pc:picChg chg="del">
          <ac:chgData name="Ralph Renger" userId="b9fb78a0bd9093bf" providerId="LiveId" clId="{1829F14E-7E2A-436A-B1AD-F6F4980B28B9}" dt="2022-05-13T16:57:09.355" v="2645" actId="478"/>
          <ac:picMkLst>
            <pc:docMk/>
            <pc:sldMk cId="190358449" sldId="2916"/>
            <ac:picMk id="7" creationId="{42C10F13-745C-472C-9376-3FF7D51E8830}"/>
          </ac:picMkLst>
        </pc:picChg>
      </pc:sldChg>
      <pc:sldChg chg="add del">
        <pc:chgData name="Ralph Renger" userId="b9fb78a0bd9093bf" providerId="LiveId" clId="{1829F14E-7E2A-436A-B1AD-F6F4980B28B9}" dt="2022-06-11T14:35:45.461" v="11524" actId="2696"/>
        <pc:sldMkLst>
          <pc:docMk/>
          <pc:sldMk cId="787869853" sldId="2916"/>
        </pc:sldMkLst>
      </pc:sldChg>
      <pc:sldChg chg="add">
        <pc:chgData name="Ralph Renger" userId="b9fb78a0bd9093bf" providerId="LiveId" clId="{1829F14E-7E2A-436A-B1AD-F6F4980B28B9}" dt="2022-06-11T14:35:58.668" v="11525"/>
        <pc:sldMkLst>
          <pc:docMk/>
          <pc:sldMk cId="2389076673" sldId="2916"/>
        </pc:sldMkLst>
      </pc:sldChg>
      <pc:sldChg chg="add">
        <pc:chgData name="Ralph Renger" userId="b9fb78a0bd9093bf" providerId="LiveId" clId="{1829F14E-7E2A-436A-B1AD-F6F4980B28B9}" dt="2022-05-13T16:59:12.404" v="2649"/>
        <pc:sldMkLst>
          <pc:docMk/>
          <pc:sldMk cId="3498253193" sldId="2917"/>
        </pc:sldMkLst>
      </pc:sldChg>
      <pc:sldChg chg="add del">
        <pc:chgData name="Ralph Renger" userId="b9fb78a0bd9093bf" providerId="LiveId" clId="{1829F14E-7E2A-436A-B1AD-F6F4980B28B9}" dt="2022-05-13T16:58:40.674" v="2648"/>
        <pc:sldMkLst>
          <pc:docMk/>
          <pc:sldMk cId="3845517565" sldId="2917"/>
        </pc:sldMkLst>
      </pc:sldChg>
      <pc:sldChg chg="addSp delSp modSp new mod ord">
        <pc:chgData name="Ralph Renger" userId="b9fb78a0bd9093bf" providerId="LiveId" clId="{1829F14E-7E2A-436A-B1AD-F6F4980B28B9}" dt="2022-05-15T14:14:02.952" v="4687"/>
        <pc:sldMkLst>
          <pc:docMk/>
          <pc:sldMk cId="2184372176" sldId="2918"/>
        </pc:sldMkLst>
        <pc:spChg chg="del mod">
          <ac:chgData name="Ralph Renger" userId="b9fb78a0bd9093bf" providerId="LiveId" clId="{1829F14E-7E2A-436A-B1AD-F6F4980B28B9}" dt="2022-05-13T17:00:12.987" v="2659" actId="478"/>
          <ac:spMkLst>
            <pc:docMk/>
            <pc:sldMk cId="2184372176" sldId="2918"/>
            <ac:spMk id="2" creationId="{6708E6F1-6574-3C36-11EB-2984C54F4281}"/>
          </ac:spMkLst>
        </pc:spChg>
        <pc:spChg chg="del">
          <ac:chgData name="Ralph Renger" userId="b9fb78a0bd9093bf" providerId="LiveId" clId="{1829F14E-7E2A-436A-B1AD-F6F4980B28B9}" dt="2022-05-13T17:00:01.764" v="2655"/>
          <ac:spMkLst>
            <pc:docMk/>
            <pc:sldMk cId="2184372176" sldId="2918"/>
            <ac:spMk id="3" creationId="{F92109A5-F70F-7CD2-E3BC-5AC430CC5AC9}"/>
          </ac:spMkLst>
        </pc:spChg>
        <pc:spChg chg="add del mod">
          <ac:chgData name="Ralph Renger" userId="b9fb78a0bd9093bf" providerId="LiveId" clId="{1829F14E-7E2A-436A-B1AD-F6F4980B28B9}" dt="2022-05-13T17:00:17.785" v="2660" actId="478"/>
          <ac:spMkLst>
            <pc:docMk/>
            <pc:sldMk cId="2184372176" sldId="2918"/>
            <ac:spMk id="5" creationId="{992E9F1B-734D-FFA7-3797-AFDC695163ED}"/>
          </ac:spMkLst>
        </pc:spChg>
        <pc:picChg chg="add mod">
          <ac:chgData name="Ralph Renger" userId="b9fb78a0bd9093bf" providerId="LiveId" clId="{1829F14E-7E2A-436A-B1AD-F6F4980B28B9}" dt="2022-05-13T17:00:20.898" v="2661" actId="1076"/>
          <ac:picMkLst>
            <pc:docMk/>
            <pc:sldMk cId="2184372176" sldId="2918"/>
            <ac:picMk id="2050" creationId="{07B4D5CC-5B33-535D-491C-E9C56B016F4A}"/>
          </ac:picMkLst>
        </pc:picChg>
      </pc:sldChg>
      <pc:sldChg chg="add del">
        <pc:chgData name="Ralph Renger" userId="b9fb78a0bd9093bf" providerId="LiveId" clId="{1829F14E-7E2A-436A-B1AD-F6F4980B28B9}" dt="2022-05-13T16:58:40.674" v="2648"/>
        <pc:sldMkLst>
          <pc:docMk/>
          <pc:sldMk cId="3775884596" sldId="2918"/>
        </pc:sldMkLst>
      </pc:sldChg>
      <pc:sldChg chg="addSp delSp modSp new mod">
        <pc:chgData name="Ralph Renger" userId="b9fb78a0bd9093bf" providerId="LiveId" clId="{1829F14E-7E2A-436A-B1AD-F6F4980B28B9}" dt="2022-05-13T17:08:51.222" v="2712" actId="1076"/>
        <pc:sldMkLst>
          <pc:docMk/>
          <pc:sldMk cId="235578624" sldId="2919"/>
        </pc:sldMkLst>
        <pc:spChg chg="del">
          <ac:chgData name="Ralph Renger" userId="b9fb78a0bd9093bf" providerId="LiveId" clId="{1829F14E-7E2A-436A-B1AD-F6F4980B28B9}" dt="2022-05-13T17:08:42.927" v="2708" actId="478"/>
          <ac:spMkLst>
            <pc:docMk/>
            <pc:sldMk cId="235578624" sldId="2919"/>
            <ac:spMk id="2" creationId="{4C01987E-2096-21E2-926D-9D02EBBA789F}"/>
          </ac:spMkLst>
        </pc:spChg>
        <pc:spChg chg="del">
          <ac:chgData name="Ralph Renger" userId="b9fb78a0bd9093bf" providerId="LiveId" clId="{1829F14E-7E2A-436A-B1AD-F6F4980B28B9}" dt="2022-05-13T17:08:39.382" v="2707" actId="931"/>
          <ac:spMkLst>
            <pc:docMk/>
            <pc:sldMk cId="235578624" sldId="2919"/>
            <ac:spMk id="3" creationId="{030B61D8-9B6B-7A39-3E1A-0992023ECA68}"/>
          </ac:spMkLst>
        </pc:spChg>
        <pc:picChg chg="add mod">
          <ac:chgData name="Ralph Renger" userId="b9fb78a0bd9093bf" providerId="LiveId" clId="{1829F14E-7E2A-436A-B1AD-F6F4980B28B9}" dt="2022-05-13T17:08:51.222" v="2712" actId="1076"/>
          <ac:picMkLst>
            <pc:docMk/>
            <pc:sldMk cId="235578624" sldId="2919"/>
            <ac:picMk id="5" creationId="{D51B6566-80DB-0B27-5A20-41592ABC4BDA}"/>
          </ac:picMkLst>
        </pc:picChg>
      </pc:sldChg>
      <pc:sldChg chg="addSp delSp modSp add del mod modAnim">
        <pc:chgData name="Ralph Renger" userId="b9fb78a0bd9093bf" providerId="LiveId" clId="{1829F14E-7E2A-436A-B1AD-F6F4980B28B9}" dt="2022-05-22T14:15:52.707" v="7498" actId="47"/>
        <pc:sldMkLst>
          <pc:docMk/>
          <pc:sldMk cId="4075140386" sldId="2920"/>
        </pc:sldMkLst>
        <pc:spChg chg="add del mod">
          <ac:chgData name="Ralph Renger" userId="b9fb78a0bd9093bf" providerId="LiveId" clId="{1829F14E-7E2A-436A-B1AD-F6F4980B28B9}" dt="2022-05-15T13:27:55.823" v="3455" actId="478"/>
          <ac:spMkLst>
            <pc:docMk/>
            <pc:sldMk cId="4075140386" sldId="2920"/>
            <ac:spMk id="2" creationId="{CCB99152-D888-8A78-1CB1-FD8AFBBF9C0E}"/>
          </ac:spMkLst>
        </pc:spChg>
        <pc:spChg chg="add del mod">
          <ac:chgData name="Ralph Renger" userId="b9fb78a0bd9093bf" providerId="LiveId" clId="{1829F14E-7E2A-436A-B1AD-F6F4980B28B9}" dt="2022-05-15T13:30:19.473" v="3481" actId="1076"/>
          <ac:spMkLst>
            <pc:docMk/>
            <pc:sldMk cId="4075140386" sldId="2920"/>
            <ac:spMk id="10" creationId="{3F64AA56-12D9-4BE9-BBC5-3A258E6567CD}"/>
          </ac:spMkLst>
        </pc:spChg>
        <pc:spChg chg="mod">
          <ac:chgData name="Ralph Renger" userId="b9fb78a0bd9093bf" providerId="LiveId" clId="{1829F14E-7E2A-436A-B1AD-F6F4980B28B9}" dt="2022-05-15T13:29:49.131" v="3474" actId="14100"/>
          <ac:spMkLst>
            <pc:docMk/>
            <pc:sldMk cId="4075140386" sldId="2920"/>
            <ac:spMk id="17" creationId="{74E70BDB-6667-4A30-807D-88299B0317EA}"/>
          </ac:spMkLst>
        </pc:spChg>
        <pc:spChg chg="mod">
          <ac:chgData name="Ralph Renger" userId="b9fb78a0bd9093bf" providerId="LiveId" clId="{1829F14E-7E2A-436A-B1AD-F6F4980B28B9}" dt="2022-05-15T13:30:49.169" v="3490" actId="1076"/>
          <ac:spMkLst>
            <pc:docMk/>
            <pc:sldMk cId="4075140386" sldId="2920"/>
            <ac:spMk id="19" creationId="{E0D90BA8-E80B-4B60-86A0-50F8B1AC2550}"/>
          </ac:spMkLst>
        </pc:spChg>
        <pc:spChg chg="add del mod">
          <ac:chgData name="Ralph Renger" userId="b9fb78a0bd9093bf" providerId="LiveId" clId="{1829F14E-7E2A-436A-B1AD-F6F4980B28B9}" dt="2022-05-15T13:29:12.591" v="3463" actId="478"/>
          <ac:spMkLst>
            <pc:docMk/>
            <pc:sldMk cId="4075140386" sldId="2920"/>
            <ac:spMk id="32" creationId="{26F45BFD-533A-F7F6-B148-DA29E8BA867E}"/>
          </ac:spMkLst>
        </pc:spChg>
        <pc:grpChg chg="mod">
          <ac:chgData name="Ralph Renger" userId="b9fb78a0bd9093bf" providerId="LiveId" clId="{1829F14E-7E2A-436A-B1AD-F6F4980B28B9}" dt="2022-05-15T13:30:49.169" v="3490" actId="1076"/>
          <ac:grpSpMkLst>
            <pc:docMk/>
            <pc:sldMk cId="4075140386" sldId="2920"/>
            <ac:grpSpMk id="16" creationId="{6C954C89-C1F9-418E-90E8-3DC4257F1C1C}"/>
          </ac:grpSpMkLst>
        </pc:grpChg>
        <pc:grpChg chg="mod">
          <ac:chgData name="Ralph Renger" userId="b9fb78a0bd9093bf" providerId="LiveId" clId="{1829F14E-7E2A-436A-B1AD-F6F4980B28B9}" dt="2022-05-15T13:29:49.131" v="3474" actId="14100"/>
          <ac:grpSpMkLst>
            <pc:docMk/>
            <pc:sldMk cId="4075140386" sldId="2920"/>
            <ac:grpSpMk id="18" creationId="{539B42AB-8179-4320-92DF-F3CC637188AF}"/>
          </ac:grpSpMkLst>
        </pc:grpChg>
        <pc:picChg chg="add mod">
          <ac:chgData name="Ralph Renger" userId="b9fb78a0bd9093bf" providerId="LiveId" clId="{1829F14E-7E2A-436A-B1AD-F6F4980B28B9}" dt="2022-05-15T13:28:12.869" v="3458" actId="1076"/>
          <ac:picMkLst>
            <pc:docMk/>
            <pc:sldMk cId="4075140386" sldId="2920"/>
            <ac:picMk id="29" creationId="{45F8C505-42F8-CD11-8A48-83FC84448A42}"/>
          </ac:picMkLst>
        </pc:picChg>
        <pc:picChg chg="add mod">
          <ac:chgData name="Ralph Renger" userId="b9fb78a0bd9093bf" providerId="LiveId" clId="{1829F14E-7E2A-436A-B1AD-F6F4980B28B9}" dt="2022-05-15T13:29:22.883" v="3467" actId="1076"/>
          <ac:picMkLst>
            <pc:docMk/>
            <pc:sldMk cId="4075140386" sldId="2920"/>
            <ac:picMk id="31" creationId="{D9822743-FBB6-35A3-8007-2AA6D7266B68}"/>
          </ac:picMkLst>
        </pc:picChg>
        <pc:picChg chg="add mod">
          <ac:chgData name="Ralph Renger" userId="b9fb78a0bd9093bf" providerId="LiveId" clId="{1829F14E-7E2A-436A-B1AD-F6F4980B28B9}" dt="2022-05-15T13:29:31.807" v="3469" actId="1076"/>
          <ac:picMkLst>
            <pc:docMk/>
            <pc:sldMk cId="4075140386" sldId="2920"/>
            <ac:picMk id="34" creationId="{BCD68DB8-6E7A-3EEE-9CA7-902EB943A622}"/>
          </ac:picMkLst>
        </pc:picChg>
        <pc:picChg chg="add mod">
          <ac:chgData name="Ralph Renger" userId="b9fb78a0bd9093bf" providerId="LiveId" clId="{1829F14E-7E2A-436A-B1AD-F6F4980B28B9}" dt="2022-05-15T13:30:22.087" v="3482" actId="1076"/>
          <ac:picMkLst>
            <pc:docMk/>
            <pc:sldMk cId="4075140386" sldId="2920"/>
            <ac:picMk id="35" creationId="{0131A387-504F-B78D-D8C2-367A1CA91ED4}"/>
          </ac:picMkLst>
        </pc:picChg>
        <pc:picChg chg="add mod">
          <ac:chgData name="Ralph Renger" userId="b9fb78a0bd9093bf" providerId="LiveId" clId="{1829F14E-7E2A-436A-B1AD-F6F4980B28B9}" dt="2022-05-15T13:30:28.585" v="3484" actId="1076"/>
          <ac:picMkLst>
            <pc:docMk/>
            <pc:sldMk cId="4075140386" sldId="2920"/>
            <ac:picMk id="36" creationId="{7FE90B93-86B7-359C-A167-F16D0774BE33}"/>
          </ac:picMkLst>
        </pc:picChg>
        <pc:picChg chg="del">
          <ac:chgData name="Ralph Renger" userId="b9fb78a0bd9093bf" providerId="LiveId" clId="{1829F14E-7E2A-436A-B1AD-F6F4980B28B9}" dt="2022-05-15T13:27:50.347" v="3454" actId="478"/>
          <ac:picMkLst>
            <pc:docMk/>
            <pc:sldMk cId="4075140386" sldId="2920"/>
            <ac:picMk id="38" creationId="{306111B7-DFDD-EA54-4758-B0F01F2D61A9}"/>
          </ac:picMkLst>
        </pc:picChg>
        <pc:picChg chg="add mod">
          <ac:chgData name="Ralph Renger" userId="b9fb78a0bd9093bf" providerId="LiveId" clId="{1829F14E-7E2A-436A-B1AD-F6F4980B28B9}" dt="2022-05-15T13:30:33.502" v="3486" actId="1076"/>
          <ac:picMkLst>
            <pc:docMk/>
            <pc:sldMk cId="4075140386" sldId="2920"/>
            <ac:picMk id="40" creationId="{33478869-5928-D1B9-A3D4-43F9A940E5C7}"/>
          </ac:picMkLst>
        </pc:picChg>
        <pc:picChg chg="add mod">
          <ac:chgData name="Ralph Renger" userId="b9fb78a0bd9093bf" providerId="LiveId" clId="{1829F14E-7E2A-436A-B1AD-F6F4980B28B9}" dt="2022-05-15T13:30:58.335" v="3492" actId="1076"/>
          <ac:picMkLst>
            <pc:docMk/>
            <pc:sldMk cId="4075140386" sldId="2920"/>
            <ac:picMk id="41" creationId="{30D4DC35-DD5F-3649-2878-606CE056D18C}"/>
          </ac:picMkLst>
        </pc:picChg>
        <pc:picChg chg="add mod">
          <ac:chgData name="Ralph Renger" userId="b9fb78a0bd9093bf" providerId="LiveId" clId="{1829F14E-7E2A-436A-B1AD-F6F4980B28B9}" dt="2022-05-15T13:31:04.883" v="3494" actId="1076"/>
          <ac:picMkLst>
            <pc:docMk/>
            <pc:sldMk cId="4075140386" sldId="2920"/>
            <ac:picMk id="42" creationId="{E5C5BC10-8827-1B28-B5B4-A12B98B18135}"/>
          </ac:picMkLst>
        </pc:picChg>
        <pc:picChg chg="mod">
          <ac:chgData name="Ralph Renger" userId="b9fb78a0bd9093bf" providerId="LiveId" clId="{1829F14E-7E2A-436A-B1AD-F6F4980B28B9}" dt="2022-05-15T13:30:10.773" v="3478" actId="1076"/>
          <ac:picMkLst>
            <pc:docMk/>
            <pc:sldMk cId="4075140386" sldId="2920"/>
            <ac:picMk id="26628" creationId="{60EDDB7E-CFA6-4567-A9E2-FE5FF0B077C7}"/>
          </ac:picMkLst>
        </pc:picChg>
        <pc:picChg chg="mod">
          <ac:chgData name="Ralph Renger" userId="b9fb78a0bd9093bf" providerId="LiveId" clId="{1829F14E-7E2A-436A-B1AD-F6F4980B28B9}" dt="2022-05-15T13:29:49.131" v="3474" actId="14100"/>
          <ac:picMkLst>
            <pc:docMk/>
            <pc:sldMk cId="4075140386" sldId="2920"/>
            <ac:picMk id="26634" creationId="{89F351C0-AA47-4675-9B04-BE59C7CEB142}"/>
          </ac:picMkLst>
        </pc:picChg>
        <pc:picChg chg="mod">
          <ac:chgData name="Ralph Renger" userId="b9fb78a0bd9093bf" providerId="LiveId" clId="{1829F14E-7E2A-436A-B1AD-F6F4980B28B9}" dt="2022-05-15T13:30:49.169" v="3490" actId="1076"/>
          <ac:picMkLst>
            <pc:docMk/>
            <pc:sldMk cId="4075140386" sldId="2920"/>
            <ac:picMk id="26636" creationId="{52F65543-2A89-416D-9C72-F8EFA80E8922}"/>
          </ac:picMkLst>
        </pc:picChg>
        <pc:cxnChg chg="mod">
          <ac:chgData name="Ralph Renger" userId="b9fb78a0bd9093bf" providerId="LiveId" clId="{1829F14E-7E2A-436A-B1AD-F6F4980B28B9}" dt="2022-05-15T13:30:54.907" v="3491" actId="14100"/>
          <ac:cxnSpMkLst>
            <pc:docMk/>
            <pc:sldMk cId="4075140386" sldId="2920"/>
            <ac:cxnSpMk id="37" creationId="{4C17E416-D132-4C6B-B317-FF02CB388F8E}"/>
          </ac:cxnSpMkLst>
        </pc:cxnChg>
        <pc:cxnChg chg="mod">
          <ac:chgData name="Ralph Renger" userId="b9fb78a0bd9093bf" providerId="LiveId" clId="{1829F14E-7E2A-436A-B1AD-F6F4980B28B9}" dt="2022-05-15T13:29:49.131" v="3474" actId="14100"/>
          <ac:cxnSpMkLst>
            <pc:docMk/>
            <pc:sldMk cId="4075140386" sldId="2920"/>
            <ac:cxnSpMk id="39" creationId="{C1866291-3F26-4446-AE7D-170D623BFFCE}"/>
          </ac:cxnSpMkLst>
        </pc:cxnChg>
        <pc:cxnChg chg="mod">
          <ac:chgData name="Ralph Renger" userId="b9fb78a0bd9093bf" providerId="LiveId" clId="{1829F14E-7E2A-436A-B1AD-F6F4980B28B9}" dt="2022-05-15T13:30:14.252" v="3479" actId="14100"/>
          <ac:cxnSpMkLst>
            <pc:docMk/>
            <pc:sldMk cId="4075140386" sldId="2920"/>
            <ac:cxnSpMk id="43" creationId="{038EA016-5CEF-49DE-BB68-2F62DE0D3D2C}"/>
          </ac:cxnSpMkLst>
        </pc:cxnChg>
      </pc:sldChg>
      <pc:sldChg chg="add del">
        <pc:chgData name="Ralph Renger" userId="b9fb78a0bd9093bf" providerId="LiveId" clId="{1829F14E-7E2A-436A-B1AD-F6F4980B28B9}" dt="2022-05-26T13:25:12.579" v="7765" actId="47"/>
        <pc:sldMkLst>
          <pc:docMk/>
          <pc:sldMk cId="3511346587" sldId="2921"/>
        </pc:sldMkLst>
      </pc:sldChg>
      <pc:sldChg chg="addSp delSp modSp add mod delAnim modAnim">
        <pc:chgData name="Ralph Renger" userId="b9fb78a0bd9093bf" providerId="LiveId" clId="{1829F14E-7E2A-436A-B1AD-F6F4980B28B9}" dt="2022-06-11T17:37:58.460" v="12815" actId="20577"/>
        <pc:sldMkLst>
          <pc:docMk/>
          <pc:sldMk cId="391899734" sldId="2922"/>
        </pc:sldMkLst>
        <pc:spChg chg="mod">
          <ac:chgData name="Ralph Renger" userId="b9fb78a0bd9093bf" providerId="LiveId" clId="{1829F14E-7E2A-436A-B1AD-F6F4980B28B9}" dt="2022-06-11T17:37:58.460" v="12815" actId="20577"/>
          <ac:spMkLst>
            <pc:docMk/>
            <pc:sldMk cId="391899734" sldId="2922"/>
            <ac:spMk id="2" creationId="{D0430CF7-07BA-4A64-B149-0C5CEEA96094}"/>
          </ac:spMkLst>
        </pc:spChg>
        <pc:grpChg chg="del mod">
          <ac:chgData name="Ralph Renger" userId="b9fb78a0bd9093bf" providerId="LiveId" clId="{1829F14E-7E2A-436A-B1AD-F6F4980B28B9}" dt="2022-05-15T13:58:28.315" v="4272" actId="478"/>
          <ac:grpSpMkLst>
            <pc:docMk/>
            <pc:sldMk cId="391899734" sldId="2922"/>
            <ac:grpSpMk id="52" creationId="{1924CCDA-598F-474B-9608-53E27E984354}"/>
          </ac:grpSpMkLst>
        </pc:grpChg>
        <pc:picChg chg="mod">
          <ac:chgData name="Ralph Renger" userId="b9fb78a0bd9093bf" providerId="LiveId" clId="{1829F14E-7E2A-436A-B1AD-F6F4980B28B9}" dt="2022-05-15T13:57:06.859" v="4262" actId="1035"/>
          <ac:picMkLst>
            <pc:docMk/>
            <pc:sldMk cId="391899734" sldId="2922"/>
            <ac:picMk id="6" creationId="{9DB5E82A-D6E6-4E6B-9E37-D796099BBA55}"/>
          </ac:picMkLst>
        </pc:picChg>
        <pc:picChg chg="del">
          <ac:chgData name="Ralph Renger" userId="b9fb78a0bd9093bf" providerId="LiveId" clId="{1829F14E-7E2A-436A-B1AD-F6F4980B28B9}" dt="2022-05-15T13:54:25.407" v="4210" actId="478"/>
          <ac:picMkLst>
            <pc:docMk/>
            <pc:sldMk cId="391899734" sldId="2922"/>
            <ac:picMk id="7" creationId="{07E5FC12-0C4D-4EC0-83D5-5A25471DD56F}"/>
          </ac:picMkLst>
        </pc:picChg>
        <pc:picChg chg="del">
          <ac:chgData name="Ralph Renger" userId="b9fb78a0bd9093bf" providerId="LiveId" clId="{1829F14E-7E2A-436A-B1AD-F6F4980B28B9}" dt="2022-05-15T13:54:25.407" v="4210" actId="478"/>
          <ac:picMkLst>
            <pc:docMk/>
            <pc:sldMk cId="391899734" sldId="2922"/>
            <ac:picMk id="8" creationId="{2DF28903-3486-4B81-B0A0-4E2BD12B729F}"/>
          </ac:picMkLst>
        </pc:picChg>
        <pc:picChg chg="del">
          <ac:chgData name="Ralph Renger" userId="b9fb78a0bd9093bf" providerId="LiveId" clId="{1829F14E-7E2A-436A-B1AD-F6F4980B28B9}" dt="2022-05-15T13:54:25.407" v="4210" actId="478"/>
          <ac:picMkLst>
            <pc:docMk/>
            <pc:sldMk cId="391899734" sldId="2922"/>
            <ac:picMk id="9" creationId="{D9C1BB1E-9EA2-4430-BD0E-AE66C9AFAB1C}"/>
          </ac:picMkLst>
        </pc:picChg>
        <pc:picChg chg="del">
          <ac:chgData name="Ralph Renger" userId="b9fb78a0bd9093bf" providerId="LiveId" clId="{1829F14E-7E2A-436A-B1AD-F6F4980B28B9}" dt="2022-05-15T13:54:25.407" v="4210" actId="478"/>
          <ac:picMkLst>
            <pc:docMk/>
            <pc:sldMk cId="391899734" sldId="2922"/>
            <ac:picMk id="10" creationId="{43E4A800-CDC9-434E-B569-32CFAB2F2974}"/>
          </ac:picMkLst>
        </pc:picChg>
        <pc:picChg chg="del">
          <ac:chgData name="Ralph Renger" userId="b9fb78a0bd9093bf" providerId="LiveId" clId="{1829F14E-7E2A-436A-B1AD-F6F4980B28B9}" dt="2022-05-15T13:54:25.407" v="4210" actId="478"/>
          <ac:picMkLst>
            <pc:docMk/>
            <pc:sldMk cId="391899734" sldId="2922"/>
            <ac:picMk id="11" creationId="{ACBAF81C-3666-4619-BA05-ECE2A2EA0972}"/>
          </ac:picMkLst>
        </pc:picChg>
        <pc:picChg chg="del">
          <ac:chgData name="Ralph Renger" userId="b9fb78a0bd9093bf" providerId="LiveId" clId="{1829F14E-7E2A-436A-B1AD-F6F4980B28B9}" dt="2022-05-15T13:54:25.407" v="4210" actId="478"/>
          <ac:picMkLst>
            <pc:docMk/>
            <pc:sldMk cId="391899734" sldId="2922"/>
            <ac:picMk id="12" creationId="{C2F248A6-22A4-4825-BD4E-E9DE33007C51}"/>
          </ac:picMkLst>
        </pc:picChg>
        <pc:picChg chg="add mod">
          <ac:chgData name="Ralph Renger" userId="b9fb78a0bd9093bf" providerId="LiveId" clId="{1829F14E-7E2A-436A-B1AD-F6F4980B28B9}" dt="2022-05-15T13:58:01.092" v="4268" actId="1076"/>
          <ac:picMkLst>
            <pc:docMk/>
            <pc:sldMk cId="391899734" sldId="2922"/>
            <ac:picMk id="42" creationId="{12160A5A-AE13-EA7B-3FA5-ABC8CD5FF55E}"/>
          </ac:picMkLst>
        </pc:pic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13" creationId="{6442DA71-0EBB-495F-8545-0DBCC3024C8A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14" creationId="{FEDF0C63-6982-4623-8EB9-497D2674E4A7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15" creationId="{BDAEB1F5-F8E4-4904-AFE4-C8B43FB312AC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16" creationId="{9E541173-D9C4-4837-85F3-737DFA3D6695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17" creationId="{33F10F8A-A9DE-4CED-AC85-2BB731A89106}"/>
          </ac:cxnSpMkLst>
        </pc:cxnChg>
        <pc:cxnChg chg="del mod">
          <ac:chgData name="Ralph Renger" userId="b9fb78a0bd9093bf" providerId="LiveId" clId="{1829F14E-7E2A-436A-B1AD-F6F4980B28B9}" dt="2022-05-15T13:54:20.141" v="4209" actId="478"/>
          <ac:cxnSpMkLst>
            <pc:docMk/>
            <pc:sldMk cId="391899734" sldId="2922"/>
            <ac:cxnSpMk id="18" creationId="{2A11FA69-3633-450A-8DA7-8BF9B0D1A4D0}"/>
          </ac:cxnSpMkLst>
        </pc:cxnChg>
        <pc:cxnChg chg="add del mod">
          <ac:chgData name="Ralph Renger" userId="b9fb78a0bd9093bf" providerId="LiveId" clId="{1829F14E-7E2A-436A-B1AD-F6F4980B28B9}" dt="2022-05-15T13:55:27.561" v="4223" actId="478"/>
          <ac:cxnSpMkLst>
            <pc:docMk/>
            <pc:sldMk cId="391899734" sldId="2922"/>
            <ac:cxnSpMk id="28" creationId="{E5FABC23-8D6A-66FE-FF21-6C6614E9F71D}"/>
          </ac:cxnSpMkLst>
        </pc:cxnChg>
        <pc:cxnChg chg="add mod">
          <ac:chgData name="Ralph Renger" userId="b9fb78a0bd9093bf" providerId="LiveId" clId="{1829F14E-7E2A-436A-B1AD-F6F4980B28B9}" dt="2022-05-15T13:58:58.728" v="4280" actId="14100"/>
          <ac:cxnSpMkLst>
            <pc:docMk/>
            <pc:sldMk cId="391899734" sldId="2922"/>
            <ac:cxnSpMk id="32" creationId="{77AE45FA-7268-6E08-87E8-8F540C3B6A78}"/>
          </ac:cxnSpMkLst>
        </pc:cxnChg>
        <pc:cxnChg chg="mod">
          <ac:chgData name="Ralph Renger" userId="b9fb78a0bd9093bf" providerId="LiveId" clId="{1829F14E-7E2A-436A-B1AD-F6F4980B28B9}" dt="2022-05-15T13:57:06.859" v="4262" actId="1035"/>
          <ac:cxnSpMkLst>
            <pc:docMk/>
            <pc:sldMk cId="391899734" sldId="2922"/>
            <ac:cxnSpMk id="39" creationId="{CB5918AF-D5A1-4549-9B49-36754F4ACD63}"/>
          </ac:cxnSpMkLst>
        </pc:cxnChg>
        <pc:cxnChg chg="mod">
          <ac:chgData name="Ralph Renger" userId="b9fb78a0bd9093bf" providerId="LiveId" clId="{1829F14E-7E2A-436A-B1AD-F6F4980B28B9}" dt="2022-05-15T13:57:06.859" v="4262" actId="1035"/>
          <ac:cxnSpMkLst>
            <pc:docMk/>
            <pc:sldMk cId="391899734" sldId="2922"/>
            <ac:cxnSpMk id="41" creationId="{EF665012-9709-4501-83E1-20EEE9E532AB}"/>
          </ac:cxnSpMkLst>
        </pc:cxnChg>
        <pc:cxnChg chg="add mod">
          <ac:chgData name="Ralph Renger" userId="b9fb78a0bd9093bf" providerId="LiveId" clId="{1829F14E-7E2A-436A-B1AD-F6F4980B28B9}" dt="2022-05-15T13:59:02.363" v="4281" actId="14100"/>
          <ac:cxnSpMkLst>
            <pc:docMk/>
            <pc:sldMk cId="391899734" sldId="2922"/>
            <ac:cxnSpMk id="43" creationId="{1A45B4F4-0885-2982-27C4-5BDE114A7553}"/>
          </ac:cxnSpMkLst>
        </pc:cxnChg>
        <pc:cxnChg chg="mod">
          <ac:chgData name="Ralph Renger" userId="b9fb78a0bd9093bf" providerId="LiveId" clId="{1829F14E-7E2A-436A-B1AD-F6F4980B28B9}" dt="2022-05-15T13:57:06.859" v="4262" actId="1035"/>
          <ac:cxnSpMkLst>
            <pc:docMk/>
            <pc:sldMk cId="391899734" sldId="2922"/>
            <ac:cxnSpMk id="44" creationId="{D7622832-06C2-4CBD-B538-FEF32CFC42D2}"/>
          </ac:cxnSpMkLst>
        </pc:cxnChg>
        <pc:cxnChg chg="mod">
          <ac:chgData name="Ralph Renger" userId="b9fb78a0bd9093bf" providerId="LiveId" clId="{1829F14E-7E2A-436A-B1AD-F6F4980B28B9}" dt="2022-05-15T13:57:06.859" v="4262" actId="1035"/>
          <ac:cxnSpMkLst>
            <pc:docMk/>
            <pc:sldMk cId="391899734" sldId="2922"/>
            <ac:cxnSpMk id="45" creationId="{D3421753-91EE-49EC-839E-6DE762A583E2}"/>
          </ac:cxnSpMkLst>
        </pc:cxnChg>
        <pc:cxnChg chg="mod">
          <ac:chgData name="Ralph Renger" userId="b9fb78a0bd9093bf" providerId="LiveId" clId="{1829F14E-7E2A-436A-B1AD-F6F4980B28B9}" dt="2022-05-15T13:57:06.859" v="4262" actId="1035"/>
          <ac:cxnSpMkLst>
            <pc:docMk/>
            <pc:sldMk cId="391899734" sldId="2922"/>
            <ac:cxnSpMk id="46" creationId="{8D7AEBD6-011D-4688-A6BD-08DAF1B45E58}"/>
          </ac:cxnSpMkLst>
        </pc:cxnChg>
        <pc:cxnChg chg="mod">
          <ac:chgData name="Ralph Renger" userId="b9fb78a0bd9093bf" providerId="LiveId" clId="{1829F14E-7E2A-436A-B1AD-F6F4980B28B9}" dt="2022-05-15T13:57:06.859" v="4262" actId="1035"/>
          <ac:cxnSpMkLst>
            <pc:docMk/>
            <pc:sldMk cId="391899734" sldId="2922"/>
            <ac:cxnSpMk id="47" creationId="{93B33C95-2EE9-45BF-9444-18254335EBE7}"/>
          </ac:cxnSpMkLst>
        </pc:cxnChg>
        <pc:cxnChg chg="add mod">
          <ac:chgData name="Ralph Renger" userId="b9fb78a0bd9093bf" providerId="LiveId" clId="{1829F14E-7E2A-436A-B1AD-F6F4980B28B9}" dt="2022-05-15T13:58:51.193" v="4279" actId="14100"/>
          <ac:cxnSpMkLst>
            <pc:docMk/>
            <pc:sldMk cId="391899734" sldId="2922"/>
            <ac:cxnSpMk id="48" creationId="{348C81F8-C4AD-5FEA-40B5-BA1B49944D31}"/>
          </ac:cxnSpMkLst>
        </pc:cxnChg>
        <pc:cxnChg chg="add mod">
          <ac:chgData name="Ralph Renger" userId="b9fb78a0bd9093bf" providerId="LiveId" clId="{1829F14E-7E2A-436A-B1AD-F6F4980B28B9}" dt="2022-05-15T13:59:12.804" v="4284" actId="14100"/>
          <ac:cxnSpMkLst>
            <pc:docMk/>
            <pc:sldMk cId="391899734" sldId="2922"/>
            <ac:cxnSpMk id="51" creationId="{B66D571D-44DA-67ED-DE72-197C1A29D118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54" creationId="{37642596-D993-4545-BA34-63A7A6604F46}"/>
          </ac:cxnSpMkLst>
        </pc:cxnChg>
        <pc:cxnChg chg="add mod">
          <ac:chgData name="Ralph Renger" userId="b9fb78a0bd9093bf" providerId="LiveId" clId="{1829F14E-7E2A-436A-B1AD-F6F4980B28B9}" dt="2022-05-15T13:59:20.857" v="4287" actId="14100"/>
          <ac:cxnSpMkLst>
            <pc:docMk/>
            <pc:sldMk cId="391899734" sldId="2922"/>
            <ac:cxnSpMk id="55" creationId="{3995F546-20EC-60AE-8E55-CDA3C26F18DB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56" creationId="{ABDCED4A-4874-4071-96B4-3AB2097F89CE}"/>
          </ac:cxnSpMkLst>
        </pc:cxnChg>
        <pc:cxnChg chg="add mod">
          <ac:chgData name="Ralph Renger" userId="b9fb78a0bd9093bf" providerId="LiveId" clId="{1829F14E-7E2A-436A-B1AD-F6F4980B28B9}" dt="2022-05-15T13:59:33.854" v="4291" actId="14100"/>
          <ac:cxnSpMkLst>
            <pc:docMk/>
            <pc:sldMk cId="391899734" sldId="2922"/>
            <ac:cxnSpMk id="57" creationId="{87DDF399-6649-76DE-3D65-86AA44F6521D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58" creationId="{9CFBE2F7-9BA2-4B2B-87C8-511ED0795F31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60" creationId="{672FFF31-1B0A-4A40-B7DF-CFBA5C131CE1}"/>
          </ac:cxnSpMkLst>
        </pc:cxnChg>
        <pc:cxnChg chg="del mod">
          <ac:chgData name="Ralph Renger" userId="b9fb78a0bd9093bf" providerId="LiveId" clId="{1829F14E-7E2A-436A-B1AD-F6F4980B28B9}" dt="2022-05-15T13:54:17.292" v="4208" actId="478"/>
          <ac:cxnSpMkLst>
            <pc:docMk/>
            <pc:sldMk cId="391899734" sldId="2922"/>
            <ac:cxnSpMk id="62" creationId="{BF299D7F-EC2A-4619-AD9B-23D273BB29FE}"/>
          </ac:cxnSpMkLst>
        </pc:cxnChg>
      </pc:sldChg>
      <pc:sldChg chg="addSp delSp modSp new mod modAnim">
        <pc:chgData name="Ralph Renger" userId="b9fb78a0bd9093bf" providerId="LiveId" clId="{1829F14E-7E2A-436A-B1AD-F6F4980B28B9}" dt="2022-05-15T14:03:51.397" v="4442"/>
        <pc:sldMkLst>
          <pc:docMk/>
          <pc:sldMk cId="1479275759" sldId="2923"/>
        </pc:sldMkLst>
        <pc:spChg chg="mod">
          <ac:chgData name="Ralph Renger" userId="b9fb78a0bd9093bf" providerId="LiveId" clId="{1829F14E-7E2A-436A-B1AD-F6F4980B28B9}" dt="2022-05-15T14:02:43.777" v="4431" actId="122"/>
          <ac:spMkLst>
            <pc:docMk/>
            <pc:sldMk cId="1479275759" sldId="2923"/>
            <ac:spMk id="2" creationId="{1598CB39-99E6-331A-32A7-7E965AE948C1}"/>
          </ac:spMkLst>
        </pc:spChg>
        <pc:spChg chg="del">
          <ac:chgData name="Ralph Renger" userId="b9fb78a0bd9093bf" providerId="LiveId" clId="{1829F14E-7E2A-436A-B1AD-F6F4980B28B9}" dt="2022-05-15T14:02:59.354" v="4432"/>
          <ac:spMkLst>
            <pc:docMk/>
            <pc:sldMk cId="1479275759" sldId="2923"/>
            <ac:spMk id="3" creationId="{3BE67679-86DF-B63D-0AE1-711F12F54B80}"/>
          </ac:spMkLst>
        </pc:spChg>
        <pc:spChg chg="add mod">
          <ac:chgData name="Ralph Renger" userId="b9fb78a0bd9093bf" providerId="LiveId" clId="{1829F14E-7E2A-436A-B1AD-F6F4980B28B9}" dt="2022-05-15T14:03:28.596" v="4441" actId="207"/>
          <ac:spMkLst>
            <pc:docMk/>
            <pc:sldMk cId="1479275759" sldId="2923"/>
            <ac:spMk id="5" creationId="{1ADAF2F4-14FA-EE9B-3F19-F05E289507E9}"/>
          </ac:spMkLst>
        </pc:spChg>
        <pc:picChg chg="add mod">
          <ac:chgData name="Ralph Renger" userId="b9fb78a0bd9093bf" providerId="LiveId" clId="{1829F14E-7E2A-436A-B1AD-F6F4980B28B9}" dt="2022-05-15T14:03:07.975" v="4436" actId="1076"/>
          <ac:picMkLst>
            <pc:docMk/>
            <pc:sldMk cId="1479275759" sldId="2923"/>
            <ac:picMk id="4" creationId="{57846FB7-773C-002B-D2A2-10637A75FA94}"/>
          </ac:picMkLst>
        </pc:picChg>
      </pc:sldChg>
      <pc:sldChg chg="add del">
        <pc:chgData name="Ralph Renger" userId="b9fb78a0bd9093bf" providerId="LiveId" clId="{1829F14E-7E2A-436A-B1AD-F6F4980B28B9}" dt="2022-05-15T13:54:03.243" v="4207" actId="47"/>
        <pc:sldMkLst>
          <pc:docMk/>
          <pc:sldMk cId="3249891244" sldId="2923"/>
        </pc:sldMkLst>
      </pc:sldChg>
      <pc:sldChg chg="add del">
        <pc:chgData name="Ralph Renger" userId="b9fb78a0bd9093bf" providerId="LiveId" clId="{1829F14E-7E2A-436A-B1AD-F6F4980B28B9}" dt="2022-05-26T13:38:09.266" v="7812" actId="47"/>
        <pc:sldMkLst>
          <pc:docMk/>
          <pc:sldMk cId="2065021416" sldId="2924"/>
        </pc:sldMkLst>
      </pc:sldChg>
      <pc:sldChg chg="add del">
        <pc:chgData name="Ralph Renger" userId="b9fb78a0bd9093bf" providerId="LiveId" clId="{1829F14E-7E2A-436A-B1AD-F6F4980B28B9}" dt="2022-05-15T13:54:00.846" v="4206" actId="47"/>
        <pc:sldMkLst>
          <pc:docMk/>
          <pc:sldMk cId="2601357603" sldId="2924"/>
        </pc:sldMkLst>
      </pc:sldChg>
      <pc:sldChg chg="modSp add mod">
        <pc:chgData name="Ralph Renger" userId="b9fb78a0bd9093bf" providerId="LiveId" clId="{1829F14E-7E2A-436A-B1AD-F6F4980B28B9}" dt="2022-05-15T14:08:52.340" v="4549" actId="1076"/>
        <pc:sldMkLst>
          <pc:docMk/>
          <pc:sldMk cId="597547917" sldId="2925"/>
        </pc:sldMkLst>
        <pc:spChg chg="mod">
          <ac:chgData name="Ralph Renger" userId="b9fb78a0bd9093bf" providerId="LiveId" clId="{1829F14E-7E2A-436A-B1AD-F6F4980B28B9}" dt="2022-05-15T14:08:52.340" v="4549" actId="1076"/>
          <ac:spMkLst>
            <pc:docMk/>
            <pc:sldMk cId="597547917" sldId="2925"/>
            <ac:spMk id="2" creationId="{B597F4F2-074E-4B66-B3CB-A4C4495DA36B}"/>
          </ac:spMkLst>
        </pc:spChg>
      </pc:sldChg>
      <pc:sldChg chg="add del">
        <pc:chgData name="Ralph Renger" userId="b9fb78a0bd9093bf" providerId="LiveId" clId="{1829F14E-7E2A-436A-B1AD-F6F4980B28B9}" dt="2022-05-22T14:19:22.893" v="7510" actId="47"/>
        <pc:sldMkLst>
          <pc:docMk/>
          <pc:sldMk cId="3434163886" sldId="2926"/>
        </pc:sldMkLst>
      </pc:sldChg>
      <pc:sldChg chg="modSp new mod">
        <pc:chgData name="Ralph Renger" userId="b9fb78a0bd9093bf" providerId="LiveId" clId="{1829F14E-7E2A-436A-B1AD-F6F4980B28B9}" dt="2022-06-11T18:17:45.706" v="13847" actId="20577"/>
        <pc:sldMkLst>
          <pc:docMk/>
          <pc:sldMk cId="478632548" sldId="2927"/>
        </pc:sldMkLst>
        <pc:spChg chg="mod">
          <ac:chgData name="Ralph Renger" userId="b9fb78a0bd9093bf" providerId="LiveId" clId="{1829F14E-7E2A-436A-B1AD-F6F4980B28B9}" dt="2022-05-26T17:21:41.538" v="7920" actId="122"/>
          <ac:spMkLst>
            <pc:docMk/>
            <pc:sldMk cId="478632548" sldId="2927"/>
            <ac:spMk id="2" creationId="{298F57A9-31A3-8900-BBAC-40231C3DF85F}"/>
          </ac:spMkLst>
        </pc:spChg>
        <pc:spChg chg="mod">
          <ac:chgData name="Ralph Renger" userId="b9fb78a0bd9093bf" providerId="LiveId" clId="{1829F14E-7E2A-436A-B1AD-F6F4980B28B9}" dt="2022-06-11T18:17:45.706" v="13847" actId="20577"/>
          <ac:spMkLst>
            <pc:docMk/>
            <pc:sldMk cId="478632548" sldId="2927"/>
            <ac:spMk id="3" creationId="{B087467A-7A1A-8EA7-E71E-26F7A44E2DB2}"/>
          </ac:spMkLst>
        </pc:spChg>
      </pc:sldChg>
      <pc:sldChg chg="modSp new del mod">
        <pc:chgData name="Ralph Renger" userId="b9fb78a0bd9093bf" providerId="LiveId" clId="{1829F14E-7E2A-436A-B1AD-F6F4980B28B9}" dt="2022-05-22T14:19:56.581" v="7557" actId="47"/>
        <pc:sldMkLst>
          <pc:docMk/>
          <pc:sldMk cId="4070952284" sldId="2928"/>
        </pc:sldMkLst>
        <pc:spChg chg="mod">
          <ac:chgData name="Ralph Renger" userId="b9fb78a0bd9093bf" providerId="LiveId" clId="{1829F14E-7E2A-436A-B1AD-F6F4980B28B9}" dt="2022-05-15T14:15:03.704" v="4871" actId="20577"/>
          <ac:spMkLst>
            <pc:docMk/>
            <pc:sldMk cId="4070952284" sldId="2928"/>
            <ac:spMk id="2" creationId="{C75F3D3C-6485-844C-E5E8-CB69C5B80C92}"/>
          </ac:spMkLst>
        </pc:spChg>
        <pc:spChg chg="mod">
          <ac:chgData name="Ralph Renger" userId="b9fb78a0bd9093bf" providerId="LiveId" clId="{1829F14E-7E2A-436A-B1AD-F6F4980B28B9}" dt="2022-05-15T14:15:17.554" v="4929" actId="20577"/>
          <ac:spMkLst>
            <pc:docMk/>
            <pc:sldMk cId="4070952284" sldId="2928"/>
            <ac:spMk id="3" creationId="{5B8225EE-A835-ABFC-6623-FEA513562D8C}"/>
          </ac:spMkLst>
        </pc:spChg>
      </pc:sldChg>
      <pc:sldChg chg="modSp add mod modAnim">
        <pc:chgData name="Ralph Renger" userId="b9fb78a0bd9093bf" providerId="LiveId" clId="{1829F14E-7E2A-436A-B1AD-F6F4980B28B9}" dt="2022-06-01T01:26:06.996" v="8654" actId="20577"/>
        <pc:sldMkLst>
          <pc:docMk/>
          <pc:sldMk cId="2199566275" sldId="2929"/>
        </pc:sldMkLst>
        <pc:spChg chg="mod">
          <ac:chgData name="Ralph Renger" userId="b9fb78a0bd9093bf" providerId="LiveId" clId="{1829F14E-7E2A-436A-B1AD-F6F4980B28B9}" dt="2022-06-01T01:26:06.996" v="8654" actId="20577"/>
          <ac:spMkLst>
            <pc:docMk/>
            <pc:sldMk cId="2199566275" sldId="2929"/>
            <ac:spMk id="19" creationId="{E0D90BA8-E80B-4B60-86A0-50F8B1AC2550}"/>
          </ac:spMkLst>
        </pc:spChg>
      </pc:sldChg>
      <pc:sldChg chg="add del modAnim">
        <pc:chgData name="Ralph Renger" userId="b9fb78a0bd9093bf" providerId="LiveId" clId="{1829F14E-7E2A-436A-B1AD-F6F4980B28B9}" dt="2022-05-22T14:12:51.395" v="7480" actId="2696"/>
        <pc:sldMkLst>
          <pc:docMk/>
          <pc:sldMk cId="2242926601" sldId="2929"/>
        </pc:sldMkLst>
      </pc:sldChg>
      <pc:sldChg chg="add del">
        <pc:chgData name="Ralph Renger" userId="b9fb78a0bd9093bf" providerId="LiveId" clId="{1829F14E-7E2A-436A-B1AD-F6F4980B28B9}" dt="2022-06-11T14:17:13.597" v="11302" actId="2696"/>
        <pc:sldMkLst>
          <pc:docMk/>
          <pc:sldMk cId="522608966" sldId="2930"/>
        </pc:sldMkLst>
      </pc:sldChg>
      <pc:sldChg chg="add del">
        <pc:chgData name="Ralph Renger" userId="b9fb78a0bd9093bf" providerId="LiveId" clId="{1829F14E-7E2A-436A-B1AD-F6F4980B28B9}" dt="2022-05-26T13:26:31.752" v="7768" actId="2696"/>
        <pc:sldMkLst>
          <pc:docMk/>
          <pc:sldMk cId="623971537" sldId="2930"/>
        </pc:sldMkLst>
      </pc:sldChg>
      <pc:sldChg chg="modSp add del mod ord">
        <pc:chgData name="Ralph Renger" userId="b9fb78a0bd9093bf" providerId="LiveId" clId="{1829F14E-7E2A-436A-B1AD-F6F4980B28B9}" dt="2022-05-26T13:25:50.438" v="7766" actId="2696"/>
        <pc:sldMkLst>
          <pc:docMk/>
          <pc:sldMk cId="1110547583" sldId="2930"/>
        </pc:sldMkLst>
        <pc:spChg chg="mod">
          <ac:chgData name="Ralph Renger" userId="b9fb78a0bd9093bf" providerId="LiveId" clId="{1829F14E-7E2A-436A-B1AD-F6F4980B28B9}" dt="2022-05-18T16:18:02.767" v="5678" actId="1076"/>
          <ac:spMkLst>
            <pc:docMk/>
            <pc:sldMk cId="1110547583" sldId="2930"/>
            <ac:spMk id="3" creationId="{B9C667BF-73F7-44AE-8ECB-42056EC0849A}"/>
          </ac:spMkLst>
        </pc:spChg>
        <pc:picChg chg="mod">
          <ac:chgData name="Ralph Renger" userId="b9fb78a0bd9093bf" providerId="LiveId" clId="{1829F14E-7E2A-436A-B1AD-F6F4980B28B9}" dt="2022-05-18T16:19:03.181" v="5682" actId="1076"/>
          <ac:picMkLst>
            <pc:docMk/>
            <pc:sldMk cId="1110547583" sldId="2930"/>
            <ac:picMk id="2050" creationId="{DA4BD52F-F711-43EE-B080-6281980B19A9}"/>
          </ac:picMkLst>
        </pc:picChg>
      </pc:sldChg>
      <pc:sldChg chg="add del ord">
        <pc:chgData name="Ralph Renger" userId="b9fb78a0bd9093bf" providerId="LiveId" clId="{1829F14E-7E2A-436A-B1AD-F6F4980B28B9}" dt="2022-06-11T13:35:37.789" v="10101" actId="2696"/>
        <pc:sldMkLst>
          <pc:docMk/>
          <pc:sldMk cId="1408146301" sldId="2930"/>
        </pc:sldMkLst>
      </pc:sldChg>
      <pc:sldChg chg="add">
        <pc:chgData name="Ralph Renger" userId="b9fb78a0bd9093bf" providerId="LiveId" clId="{1829F14E-7E2A-436A-B1AD-F6F4980B28B9}" dt="2022-06-11T14:17:30.181" v="11303"/>
        <pc:sldMkLst>
          <pc:docMk/>
          <pc:sldMk cId="4277033458" sldId="2930"/>
        </pc:sldMkLst>
      </pc:sldChg>
      <pc:sldChg chg="new del">
        <pc:chgData name="Ralph Renger" userId="b9fb78a0bd9093bf" providerId="LiveId" clId="{1829F14E-7E2A-436A-B1AD-F6F4980B28B9}" dt="2022-05-18T16:24:33.861" v="6054" actId="47"/>
        <pc:sldMkLst>
          <pc:docMk/>
          <pc:sldMk cId="17594617" sldId="2931"/>
        </pc:sldMkLst>
      </pc:sldChg>
      <pc:sldChg chg="modSp add">
        <pc:chgData name="Ralph Renger" userId="b9fb78a0bd9093bf" providerId="LiveId" clId="{1829F14E-7E2A-436A-B1AD-F6F4980B28B9}" dt="2022-06-11T18:15:11.531" v="13651" actId="20577"/>
        <pc:sldMkLst>
          <pc:docMk/>
          <pc:sldMk cId="370993152" sldId="2931"/>
        </pc:sldMkLst>
        <pc:spChg chg="mod">
          <ac:chgData name="Ralph Renger" userId="b9fb78a0bd9093bf" providerId="LiveId" clId="{1829F14E-7E2A-436A-B1AD-F6F4980B28B9}" dt="2022-06-11T18:15:11.531" v="13651" actId="20577"/>
          <ac:spMkLst>
            <pc:docMk/>
            <pc:sldMk cId="370993152" sldId="2931"/>
            <ac:spMk id="3" creationId="{7EF9D22D-2AD6-F327-318F-F323CBF448D9}"/>
          </ac:spMkLst>
        </pc:spChg>
      </pc:sldChg>
      <pc:sldChg chg="modSp new del mod modAnim">
        <pc:chgData name="Ralph Renger" userId="b9fb78a0bd9093bf" providerId="LiveId" clId="{1829F14E-7E2A-436A-B1AD-F6F4980B28B9}" dt="2022-06-11T13:35:37.789" v="10101" actId="2696"/>
        <pc:sldMkLst>
          <pc:docMk/>
          <pc:sldMk cId="2765364719" sldId="2931"/>
        </pc:sldMkLst>
        <pc:spChg chg="mod">
          <ac:chgData name="Ralph Renger" userId="b9fb78a0bd9093bf" providerId="LiveId" clId="{1829F14E-7E2A-436A-B1AD-F6F4980B28B9}" dt="2022-05-26T13:36:27.294" v="7810" actId="20577"/>
          <ac:spMkLst>
            <pc:docMk/>
            <pc:sldMk cId="2765364719" sldId="2931"/>
            <ac:spMk id="2" creationId="{1C7A24DE-900A-BAA6-06E6-2AF980813052}"/>
          </ac:spMkLst>
        </pc:spChg>
        <pc:spChg chg="mod">
          <ac:chgData name="Ralph Renger" userId="b9fb78a0bd9093bf" providerId="LiveId" clId="{1829F14E-7E2A-436A-B1AD-F6F4980B28B9}" dt="2022-06-01T01:37:01.691" v="9191" actId="313"/>
          <ac:spMkLst>
            <pc:docMk/>
            <pc:sldMk cId="2765364719" sldId="2931"/>
            <ac:spMk id="3" creationId="{7EF9D22D-2AD6-F327-318F-F323CBF448D9}"/>
          </ac:spMkLst>
        </pc:spChg>
      </pc:sldChg>
      <pc:sldChg chg="add del">
        <pc:chgData name="Ralph Renger" userId="b9fb78a0bd9093bf" providerId="LiveId" clId="{1829F14E-7E2A-436A-B1AD-F6F4980B28B9}" dt="2022-06-11T13:36:23.786" v="10103" actId="47"/>
        <pc:sldMkLst>
          <pc:docMk/>
          <pc:sldMk cId="1570096934" sldId="2932"/>
        </pc:sldMkLst>
      </pc:sldChg>
      <pc:sldChg chg="modSp new mod">
        <pc:chgData name="Ralph Renger" userId="b9fb78a0bd9093bf" providerId="LiveId" clId="{1829F14E-7E2A-436A-B1AD-F6F4980B28B9}" dt="2022-05-26T13:39:47.570" v="7869" actId="20577"/>
        <pc:sldMkLst>
          <pc:docMk/>
          <pc:sldMk cId="3275603215" sldId="2933"/>
        </pc:sldMkLst>
        <pc:spChg chg="mod">
          <ac:chgData name="Ralph Renger" userId="b9fb78a0bd9093bf" providerId="LiveId" clId="{1829F14E-7E2A-436A-B1AD-F6F4980B28B9}" dt="2022-05-26T13:39:15.070" v="7813" actId="122"/>
          <ac:spMkLst>
            <pc:docMk/>
            <pc:sldMk cId="3275603215" sldId="2933"/>
            <ac:spMk id="2" creationId="{01EC8671-D857-ACD0-5871-883EC70B2F31}"/>
          </ac:spMkLst>
        </pc:spChg>
        <pc:spChg chg="mod">
          <ac:chgData name="Ralph Renger" userId="b9fb78a0bd9093bf" providerId="LiveId" clId="{1829F14E-7E2A-436A-B1AD-F6F4980B28B9}" dt="2022-05-26T13:39:47.570" v="7869" actId="20577"/>
          <ac:spMkLst>
            <pc:docMk/>
            <pc:sldMk cId="3275603215" sldId="2933"/>
            <ac:spMk id="3" creationId="{36CF27A7-B644-113B-0D2A-320B0B0FA875}"/>
          </ac:spMkLst>
        </pc:spChg>
      </pc:sldChg>
      <pc:sldChg chg="addSp delSp modSp new mod">
        <pc:chgData name="Ralph Renger" userId="b9fb78a0bd9093bf" providerId="LiveId" clId="{1829F14E-7E2A-436A-B1AD-F6F4980B28B9}" dt="2022-05-26T13:19:29.546" v="7708"/>
        <pc:sldMkLst>
          <pc:docMk/>
          <pc:sldMk cId="1768402228" sldId="2934"/>
        </pc:sldMkLst>
        <pc:spChg chg="mod">
          <ac:chgData name="Ralph Renger" userId="b9fb78a0bd9093bf" providerId="LiveId" clId="{1829F14E-7E2A-436A-B1AD-F6F4980B28B9}" dt="2022-05-26T13:18:27.501" v="7707" actId="122"/>
          <ac:spMkLst>
            <pc:docMk/>
            <pc:sldMk cId="1768402228" sldId="2934"/>
            <ac:spMk id="2" creationId="{8DAF63E3-8385-B5E4-A7F4-CB9925B45CD0}"/>
          </ac:spMkLst>
        </pc:spChg>
        <pc:spChg chg="del">
          <ac:chgData name="Ralph Renger" userId="b9fb78a0bd9093bf" providerId="LiveId" clId="{1829F14E-7E2A-436A-B1AD-F6F4980B28B9}" dt="2022-05-26T13:19:29.546" v="7708"/>
          <ac:spMkLst>
            <pc:docMk/>
            <pc:sldMk cId="1768402228" sldId="2934"/>
            <ac:spMk id="3" creationId="{62403957-86D0-1759-7EC7-66445ED944F0}"/>
          </ac:spMkLst>
        </pc:spChg>
        <pc:picChg chg="add mod">
          <ac:chgData name="Ralph Renger" userId="b9fb78a0bd9093bf" providerId="LiveId" clId="{1829F14E-7E2A-436A-B1AD-F6F4980B28B9}" dt="2022-05-26T13:19:29.546" v="7708"/>
          <ac:picMkLst>
            <pc:docMk/>
            <pc:sldMk cId="1768402228" sldId="2934"/>
            <ac:picMk id="1026" creationId="{28CFB391-3F00-F4E5-4689-5B0497F5F500}"/>
          </ac:picMkLst>
        </pc:picChg>
      </pc:sldChg>
      <pc:sldChg chg="addSp delSp modSp new mod modAnim">
        <pc:chgData name="Ralph Renger" userId="b9fb78a0bd9093bf" providerId="LiveId" clId="{1829F14E-7E2A-436A-B1AD-F6F4980B28B9}" dt="2022-05-26T13:22:07.303" v="7746" actId="20577"/>
        <pc:sldMkLst>
          <pc:docMk/>
          <pc:sldMk cId="3638865591" sldId="2935"/>
        </pc:sldMkLst>
        <pc:spChg chg="mod">
          <ac:chgData name="Ralph Renger" userId="b9fb78a0bd9093bf" providerId="LiveId" clId="{1829F14E-7E2A-436A-B1AD-F6F4980B28B9}" dt="2022-05-26T13:22:07.303" v="7746" actId="20577"/>
          <ac:spMkLst>
            <pc:docMk/>
            <pc:sldMk cId="3638865591" sldId="2935"/>
            <ac:spMk id="2" creationId="{DCA8A802-77BA-A116-1A91-ECA20860808A}"/>
          </ac:spMkLst>
        </pc:spChg>
        <pc:spChg chg="del">
          <ac:chgData name="Ralph Renger" userId="b9fb78a0bd9093bf" providerId="LiveId" clId="{1829F14E-7E2A-436A-B1AD-F6F4980B28B9}" dt="2022-05-26T13:20:29.317" v="7710"/>
          <ac:spMkLst>
            <pc:docMk/>
            <pc:sldMk cId="3638865591" sldId="2935"/>
            <ac:spMk id="3" creationId="{23704073-0445-AB92-49AD-B0EDD27DC6F3}"/>
          </ac:spMkLst>
        </pc:spChg>
        <pc:picChg chg="add mod">
          <ac:chgData name="Ralph Renger" userId="b9fb78a0bd9093bf" providerId="LiveId" clId="{1829F14E-7E2A-436A-B1AD-F6F4980B28B9}" dt="2022-05-26T13:21:44.896" v="7744" actId="1076"/>
          <ac:picMkLst>
            <pc:docMk/>
            <pc:sldMk cId="3638865591" sldId="2935"/>
            <ac:picMk id="4" creationId="{8EB73F5E-6BEF-B347-12CA-F863A7A82F27}"/>
          </ac:picMkLst>
        </pc:picChg>
      </pc:sldChg>
      <pc:sldChg chg="addSp delSp modSp new del mod">
        <pc:chgData name="Ralph Renger" userId="b9fb78a0bd9093bf" providerId="LiveId" clId="{1829F14E-7E2A-436A-B1AD-F6F4980B28B9}" dt="2022-06-11T13:35:37.789" v="10101" actId="2696"/>
        <pc:sldMkLst>
          <pc:docMk/>
          <pc:sldMk cId="1171384492" sldId="2936"/>
        </pc:sldMkLst>
        <pc:spChg chg="mod">
          <ac:chgData name="Ralph Renger" userId="b9fb78a0bd9093bf" providerId="LiveId" clId="{1829F14E-7E2A-436A-B1AD-F6F4980B28B9}" dt="2022-05-26T13:32:34.715" v="7791" actId="122"/>
          <ac:spMkLst>
            <pc:docMk/>
            <pc:sldMk cId="1171384492" sldId="2936"/>
            <ac:spMk id="2" creationId="{3AA28C3E-04BA-F6A7-DDBD-571598C5AAEA}"/>
          </ac:spMkLst>
        </pc:spChg>
        <pc:spChg chg="del">
          <ac:chgData name="Ralph Renger" userId="b9fb78a0bd9093bf" providerId="LiveId" clId="{1829F14E-7E2A-436A-B1AD-F6F4980B28B9}" dt="2022-05-26T13:35:55.153" v="7792"/>
          <ac:spMkLst>
            <pc:docMk/>
            <pc:sldMk cId="1171384492" sldId="2936"/>
            <ac:spMk id="3" creationId="{63E72080-B82C-A80E-2A83-6AECCD6610C2}"/>
          </ac:spMkLst>
        </pc:spChg>
        <pc:picChg chg="add mod">
          <ac:chgData name="Ralph Renger" userId="b9fb78a0bd9093bf" providerId="LiveId" clId="{1829F14E-7E2A-436A-B1AD-F6F4980B28B9}" dt="2022-05-26T13:36:06.564" v="7794" actId="1076"/>
          <ac:picMkLst>
            <pc:docMk/>
            <pc:sldMk cId="1171384492" sldId="2936"/>
            <ac:picMk id="1026" creationId="{AB1FB017-E40A-B0A9-728A-AEDBF0DD2DAD}"/>
          </ac:picMkLst>
        </pc:picChg>
      </pc:sldChg>
      <pc:sldChg chg="add">
        <pc:chgData name="Ralph Renger" userId="b9fb78a0bd9093bf" providerId="LiveId" clId="{1829F14E-7E2A-436A-B1AD-F6F4980B28B9}" dt="2022-06-11T13:36:19.529" v="10102"/>
        <pc:sldMkLst>
          <pc:docMk/>
          <pc:sldMk cId="3967085520" sldId="2936"/>
        </pc:sldMkLst>
      </pc:sldChg>
      <pc:sldChg chg="addSp delSp modSp new mod modAnim">
        <pc:chgData name="Ralph Renger" userId="b9fb78a0bd9093bf" providerId="LiveId" clId="{1829F14E-7E2A-436A-B1AD-F6F4980B28B9}" dt="2022-06-11T13:29:04.040" v="10068" actId="27636"/>
        <pc:sldMkLst>
          <pc:docMk/>
          <pc:sldMk cId="1757902527" sldId="2937"/>
        </pc:sldMkLst>
        <pc:spChg chg="del">
          <ac:chgData name="Ralph Renger" userId="b9fb78a0bd9093bf" providerId="LiveId" clId="{1829F14E-7E2A-436A-B1AD-F6F4980B28B9}" dt="2022-06-11T13:20:08.168" v="9667" actId="478"/>
          <ac:spMkLst>
            <pc:docMk/>
            <pc:sldMk cId="1757902527" sldId="2937"/>
            <ac:spMk id="2" creationId="{16F0ECBE-61DC-04AB-DB7E-04A741DFE788}"/>
          </ac:spMkLst>
        </pc:spChg>
        <pc:spChg chg="del">
          <ac:chgData name="Ralph Renger" userId="b9fb78a0bd9093bf" providerId="LiveId" clId="{1829F14E-7E2A-436A-B1AD-F6F4980B28B9}" dt="2022-06-11T13:18:24.799" v="9409"/>
          <ac:spMkLst>
            <pc:docMk/>
            <pc:sldMk cId="1757902527" sldId="2937"/>
            <ac:spMk id="3" creationId="{294DBC1B-EDBC-2A4F-C9F8-5A4A76412965}"/>
          </ac:spMkLst>
        </pc:spChg>
        <pc:spChg chg="mod">
          <ac:chgData name="Ralph Renger" userId="b9fb78a0bd9093bf" providerId="LiveId" clId="{1829F14E-7E2A-436A-B1AD-F6F4980B28B9}" dt="2022-06-11T13:29:04.040" v="10068" actId="27636"/>
          <ac:spMkLst>
            <pc:docMk/>
            <pc:sldMk cId="1757902527" sldId="2937"/>
            <ac:spMk id="4" creationId="{E6C601FF-2DF3-BFDC-B823-C1C2C290876E}"/>
          </ac:spMkLst>
        </pc:spChg>
        <pc:picChg chg="add mod">
          <ac:chgData name="Ralph Renger" userId="b9fb78a0bd9093bf" providerId="LiveId" clId="{1829F14E-7E2A-436A-B1AD-F6F4980B28B9}" dt="2022-06-11T13:20:25.904" v="9669" actId="1076"/>
          <ac:picMkLst>
            <pc:docMk/>
            <pc:sldMk cId="1757902527" sldId="2937"/>
            <ac:picMk id="5" creationId="{6FCE548F-7C38-958F-1A8F-BEE1112FE596}"/>
          </ac:picMkLst>
        </pc:picChg>
      </pc:sldChg>
      <pc:sldChg chg="addSp delSp modSp add mod modAnim">
        <pc:chgData name="Ralph Renger" userId="b9fb78a0bd9093bf" providerId="LiveId" clId="{1829F14E-7E2A-436A-B1AD-F6F4980B28B9}" dt="2022-06-11T17:33:56.471" v="12758" actId="14100"/>
        <pc:sldMkLst>
          <pc:docMk/>
          <pc:sldMk cId="4092249771" sldId="2938"/>
        </pc:sldMkLst>
        <pc:spChg chg="del">
          <ac:chgData name="Ralph Renger" userId="b9fb78a0bd9093bf" providerId="LiveId" clId="{1829F14E-7E2A-436A-B1AD-F6F4980B28B9}" dt="2022-06-11T13:46:00.775" v="10342" actId="478"/>
          <ac:spMkLst>
            <pc:docMk/>
            <pc:sldMk cId="4092249771" sldId="2938"/>
            <ac:spMk id="2" creationId="{56D5F0DC-6F5A-41F6-9D13-0B53539FC6D7}"/>
          </ac:spMkLst>
        </pc:spChg>
        <pc:spChg chg="add del mod">
          <ac:chgData name="Ralph Renger" userId="b9fb78a0bd9093bf" providerId="LiveId" clId="{1829F14E-7E2A-436A-B1AD-F6F4980B28B9}" dt="2022-06-11T13:46:06.062" v="10343" actId="478"/>
          <ac:spMkLst>
            <pc:docMk/>
            <pc:sldMk cId="4092249771" sldId="2938"/>
            <ac:spMk id="8" creationId="{A15A3EA3-5D98-3F61-129A-980C90CF449F}"/>
          </ac:spMkLst>
        </pc:spChg>
        <pc:spChg chg="add mod">
          <ac:chgData name="Ralph Renger" userId="b9fb78a0bd9093bf" providerId="LiveId" clId="{1829F14E-7E2A-436A-B1AD-F6F4980B28B9}" dt="2022-06-11T17:33:31.633" v="12753" actId="1076"/>
          <ac:spMkLst>
            <pc:docMk/>
            <pc:sldMk cId="4092249771" sldId="2938"/>
            <ac:spMk id="22" creationId="{9B50C5B1-DF6F-2B6C-CA7A-873035F888FA}"/>
          </ac:spMkLst>
        </pc:spChg>
        <pc:spChg chg="add mod">
          <ac:chgData name="Ralph Renger" userId="b9fb78a0bd9093bf" providerId="LiveId" clId="{1829F14E-7E2A-436A-B1AD-F6F4980B28B9}" dt="2022-06-11T13:52:02.835" v="10499" actId="14100"/>
          <ac:spMkLst>
            <pc:docMk/>
            <pc:sldMk cId="4092249771" sldId="2938"/>
            <ac:spMk id="36" creationId="{2EA150E9-6910-965F-D274-FD9820D2F3E0}"/>
          </ac:spMkLst>
        </pc:spChg>
        <pc:picChg chg="add mod">
          <ac:chgData name="Ralph Renger" userId="b9fb78a0bd9093bf" providerId="LiveId" clId="{1829F14E-7E2A-436A-B1AD-F6F4980B28B9}" dt="2022-06-11T13:51:51.318" v="10497" actId="1076"/>
          <ac:picMkLst>
            <pc:docMk/>
            <pc:sldMk cId="4092249771" sldId="2938"/>
            <ac:picMk id="34" creationId="{35DCFDDC-D561-772C-589D-029E80E18B1B}"/>
          </ac:picMkLst>
        </pc:picChg>
        <pc:cxnChg chg="add del">
          <ac:chgData name="Ralph Renger" userId="b9fb78a0bd9093bf" providerId="LiveId" clId="{1829F14E-7E2A-436A-B1AD-F6F4980B28B9}" dt="2022-06-11T13:45:56.145" v="10341" actId="478"/>
          <ac:cxnSpMkLst>
            <pc:docMk/>
            <pc:sldMk cId="4092249771" sldId="2938"/>
            <ac:cxnSpMk id="6" creationId="{A09EC336-E750-448A-61B5-B90ACA3D9923}"/>
          </ac:cxnSpMkLst>
        </pc:cxnChg>
        <pc:cxnChg chg="add mod">
          <ac:chgData name="Ralph Renger" userId="b9fb78a0bd9093bf" providerId="LiveId" clId="{1829F14E-7E2A-436A-B1AD-F6F4980B28B9}" dt="2022-06-11T17:33:56.471" v="12758" actId="14100"/>
          <ac:cxnSpMkLst>
            <pc:docMk/>
            <pc:sldMk cId="4092249771" sldId="2938"/>
            <ac:cxnSpMk id="10" creationId="{62A92D3F-8538-2818-BFAE-4F1D99F94E6C}"/>
          </ac:cxnSpMkLst>
        </pc:cxnChg>
        <pc:cxnChg chg="add mod">
          <ac:chgData name="Ralph Renger" userId="b9fb78a0bd9093bf" providerId="LiveId" clId="{1829F14E-7E2A-436A-B1AD-F6F4980B28B9}" dt="2022-06-11T17:33:52.973" v="12757" actId="14100"/>
          <ac:cxnSpMkLst>
            <pc:docMk/>
            <pc:sldMk cId="4092249771" sldId="2938"/>
            <ac:cxnSpMk id="11" creationId="{81E3CF72-3299-D0B1-B4A4-4CD716F72ABD}"/>
          </ac:cxnSpMkLst>
        </pc:cxnChg>
        <pc:cxnChg chg="add mod">
          <ac:chgData name="Ralph Renger" userId="b9fb78a0bd9093bf" providerId="LiveId" clId="{1829F14E-7E2A-436A-B1AD-F6F4980B28B9}" dt="2022-06-11T17:33:48.223" v="12756" actId="14100"/>
          <ac:cxnSpMkLst>
            <pc:docMk/>
            <pc:sldMk cId="4092249771" sldId="2938"/>
            <ac:cxnSpMk id="12" creationId="{77F96E03-BA7D-756D-16A1-44EEABEDFD32}"/>
          </ac:cxnSpMkLst>
        </pc:cxnChg>
        <pc:cxnChg chg="add mod">
          <ac:chgData name="Ralph Renger" userId="b9fb78a0bd9093bf" providerId="LiveId" clId="{1829F14E-7E2A-436A-B1AD-F6F4980B28B9}" dt="2022-06-11T17:33:43.719" v="12755" actId="14100"/>
          <ac:cxnSpMkLst>
            <pc:docMk/>
            <pc:sldMk cId="4092249771" sldId="2938"/>
            <ac:cxnSpMk id="13" creationId="{3CD1B662-7AAA-0CE3-8F94-E20B6B8A18F7}"/>
          </ac:cxnSpMkLst>
        </pc:cxnChg>
        <pc:cxnChg chg="add del mod">
          <ac:chgData name="Ralph Renger" userId="b9fb78a0bd9093bf" providerId="LiveId" clId="{1829F14E-7E2A-436A-B1AD-F6F4980B28B9}" dt="2022-06-11T13:47:24.166" v="10416" actId="478"/>
          <ac:cxnSpMkLst>
            <pc:docMk/>
            <pc:sldMk cId="4092249771" sldId="2938"/>
            <ac:cxnSpMk id="14" creationId="{C48F4837-FFA8-5ECC-F141-25B54F90DEE2}"/>
          </ac:cxnSpMkLst>
        </pc:cxnChg>
        <pc:cxnChg chg="add mod">
          <ac:chgData name="Ralph Renger" userId="b9fb78a0bd9093bf" providerId="LiveId" clId="{1829F14E-7E2A-436A-B1AD-F6F4980B28B9}" dt="2022-06-11T17:33:39.667" v="12754" actId="14100"/>
          <ac:cxnSpMkLst>
            <pc:docMk/>
            <pc:sldMk cId="4092249771" sldId="2938"/>
            <ac:cxnSpMk id="19" creationId="{3269378D-A733-39B8-1286-A3811E025B96}"/>
          </ac:cxnSpMkLst>
        </pc:cxnChg>
        <pc:cxnChg chg="add mod">
          <ac:chgData name="Ralph Renger" userId="b9fb78a0bd9093bf" providerId="LiveId" clId="{1829F14E-7E2A-436A-B1AD-F6F4980B28B9}" dt="2022-06-11T13:52:02.835" v="10499" actId="14100"/>
          <ac:cxnSpMkLst>
            <pc:docMk/>
            <pc:sldMk cId="4092249771" sldId="2938"/>
            <ac:cxnSpMk id="35" creationId="{50C5DE38-2D40-08CC-B2FF-48C2E8A4019D}"/>
          </ac:cxnSpMkLst>
        </pc:cxnChg>
      </pc:sldChg>
      <pc:sldChg chg="addSp delSp modSp new mod modAnim">
        <pc:chgData name="Ralph Renger" userId="b9fb78a0bd9093bf" providerId="LiveId" clId="{1829F14E-7E2A-436A-B1AD-F6F4980B28B9}" dt="2022-06-11T18:22:33.445" v="13924" actId="1076"/>
        <pc:sldMkLst>
          <pc:docMk/>
          <pc:sldMk cId="679824670" sldId="2939"/>
        </pc:sldMkLst>
        <pc:spChg chg="mod">
          <ac:chgData name="Ralph Renger" userId="b9fb78a0bd9093bf" providerId="LiveId" clId="{1829F14E-7E2A-436A-B1AD-F6F4980B28B9}" dt="2022-06-11T18:22:33.445" v="13924" actId="1076"/>
          <ac:spMkLst>
            <pc:docMk/>
            <pc:sldMk cId="679824670" sldId="2939"/>
            <ac:spMk id="2" creationId="{35824523-C381-DFEB-0454-3368F8F92B7A}"/>
          </ac:spMkLst>
        </pc:spChg>
        <pc:spChg chg="del">
          <ac:chgData name="Ralph Renger" userId="b9fb78a0bd9093bf" providerId="LiveId" clId="{1829F14E-7E2A-436A-B1AD-F6F4980B28B9}" dt="2022-06-11T13:53:50.178" v="10559" actId="478"/>
          <ac:spMkLst>
            <pc:docMk/>
            <pc:sldMk cId="679824670" sldId="2939"/>
            <ac:spMk id="3" creationId="{32B175FB-5392-5710-6B10-BFDA19EF4DED}"/>
          </ac:spMkLst>
        </pc:spChg>
        <pc:spChg chg="add del mod">
          <ac:chgData name="Ralph Renger" userId="b9fb78a0bd9093bf" providerId="LiveId" clId="{1829F14E-7E2A-436A-B1AD-F6F4980B28B9}" dt="2022-06-11T13:59:05.975" v="10811" actId="478"/>
          <ac:spMkLst>
            <pc:docMk/>
            <pc:sldMk cId="679824670" sldId="2939"/>
            <ac:spMk id="5" creationId="{0A3FBBCB-8DB9-CB90-5493-AB4AC32D7A6E}"/>
          </ac:spMkLst>
        </pc:spChg>
        <pc:spChg chg="add mod">
          <ac:chgData name="Ralph Renger" userId="b9fb78a0bd9093bf" providerId="LiveId" clId="{1829F14E-7E2A-436A-B1AD-F6F4980B28B9}" dt="2022-06-11T14:04:50.034" v="10988" actId="1076"/>
          <ac:spMkLst>
            <pc:docMk/>
            <pc:sldMk cId="679824670" sldId="2939"/>
            <ac:spMk id="6" creationId="{B39E6E54-4222-C599-FC86-30722CB20034}"/>
          </ac:spMkLst>
        </pc:spChg>
        <pc:spChg chg="add mod">
          <ac:chgData name="Ralph Renger" userId="b9fb78a0bd9093bf" providerId="LiveId" clId="{1829F14E-7E2A-436A-B1AD-F6F4980B28B9}" dt="2022-06-11T14:04:58.253" v="10990" actId="1076"/>
          <ac:spMkLst>
            <pc:docMk/>
            <pc:sldMk cId="679824670" sldId="2939"/>
            <ac:spMk id="7" creationId="{8DF49865-EBB4-F443-1C1C-B28B685EFA76}"/>
          </ac:spMkLst>
        </pc:spChg>
        <pc:spChg chg="add mod">
          <ac:chgData name="Ralph Renger" userId="b9fb78a0bd9093bf" providerId="LiveId" clId="{1829F14E-7E2A-436A-B1AD-F6F4980B28B9}" dt="2022-06-11T14:07:19.163" v="11089" actId="20577"/>
          <ac:spMkLst>
            <pc:docMk/>
            <pc:sldMk cId="679824670" sldId="2939"/>
            <ac:spMk id="8" creationId="{E8ECD336-B79F-1D7C-E472-4F4C81E7781E}"/>
          </ac:spMkLst>
        </pc:spChg>
        <pc:spChg chg="add mod">
          <ac:chgData name="Ralph Renger" userId="b9fb78a0bd9093bf" providerId="LiveId" clId="{1829F14E-7E2A-436A-B1AD-F6F4980B28B9}" dt="2022-06-11T14:05:31.556" v="11028" actId="1076"/>
          <ac:spMkLst>
            <pc:docMk/>
            <pc:sldMk cId="679824670" sldId="2939"/>
            <ac:spMk id="9" creationId="{7ADE3D1F-4063-04C3-E581-2AE3D7C23A5F}"/>
          </ac:spMkLst>
        </pc:spChg>
        <pc:spChg chg="add mod">
          <ac:chgData name="Ralph Renger" userId="b9fb78a0bd9093bf" providerId="LiveId" clId="{1829F14E-7E2A-436A-B1AD-F6F4980B28B9}" dt="2022-06-11T14:05:44.160" v="11030" actId="1076"/>
          <ac:spMkLst>
            <pc:docMk/>
            <pc:sldMk cId="679824670" sldId="2939"/>
            <ac:spMk id="10" creationId="{79A750A7-B671-C6F3-7A71-DD9F6AFF03EB}"/>
          </ac:spMkLst>
        </pc:spChg>
        <pc:spChg chg="add mod">
          <ac:chgData name="Ralph Renger" userId="b9fb78a0bd9093bf" providerId="LiveId" clId="{1829F14E-7E2A-436A-B1AD-F6F4980B28B9}" dt="2022-06-11T14:06:48.627" v="11037" actId="1076"/>
          <ac:spMkLst>
            <pc:docMk/>
            <pc:sldMk cId="679824670" sldId="2939"/>
            <ac:spMk id="12" creationId="{AC4FA286-52F8-4C11-2794-D23EE7A22A5D}"/>
          </ac:spMkLst>
        </pc:spChg>
        <pc:picChg chg="add mod">
          <ac:chgData name="Ralph Renger" userId="b9fb78a0bd9093bf" providerId="LiveId" clId="{1829F14E-7E2A-436A-B1AD-F6F4980B28B9}" dt="2022-06-11T14:06:43.876" v="11036" actId="1076"/>
          <ac:picMkLst>
            <pc:docMk/>
            <pc:sldMk cId="679824670" sldId="2939"/>
            <ac:picMk id="4" creationId="{099B815C-A4F5-74A9-CE33-B36184BC4063}"/>
          </ac:picMkLst>
        </pc:picChg>
        <pc:picChg chg="add del mod">
          <ac:chgData name="Ralph Renger" userId="b9fb78a0bd9093bf" providerId="LiveId" clId="{1829F14E-7E2A-436A-B1AD-F6F4980B28B9}" dt="2022-06-11T14:06:24.906" v="11032"/>
          <ac:picMkLst>
            <pc:docMk/>
            <pc:sldMk cId="679824670" sldId="2939"/>
            <ac:picMk id="11" creationId="{D4B9BBBF-27FA-5FB4-462C-1C37E2D263AC}"/>
          </ac:picMkLst>
        </pc:picChg>
      </pc:sldChg>
      <pc:sldChg chg="modSp add del mod">
        <pc:chgData name="Ralph Renger" userId="b9fb78a0bd9093bf" providerId="LiveId" clId="{1829F14E-7E2A-436A-B1AD-F6F4980B28B9}" dt="2022-06-11T14:12:10.991" v="11179" actId="47"/>
        <pc:sldMkLst>
          <pc:docMk/>
          <pc:sldMk cId="1367005012" sldId="2940"/>
        </pc:sldMkLst>
        <pc:spChg chg="mod">
          <ac:chgData name="Ralph Renger" userId="b9fb78a0bd9093bf" providerId="LiveId" clId="{1829F14E-7E2A-436A-B1AD-F6F4980B28B9}" dt="2022-06-11T14:11:59.046" v="11178" actId="20577"/>
          <ac:spMkLst>
            <pc:docMk/>
            <pc:sldMk cId="1367005012" sldId="2940"/>
            <ac:spMk id="2" creationId="{56D5F0DC-6F5A-41F6-9D13-0B53539FC6D7}"/>
          </ac:spMkLst>
        </pc:spChg>
      </pc:sldChg>
      <pc:sldChg chg="addSp delSp modSp new mod modAnim">
        <pc:chgData name="Ralph Renger" userId="b9fb78a0bd9093bf" providerId="LiveId" clId="{1829F14E-7E2A-436A-B1AD-F6F4980B28B9}" dt="2022-06-11T18:23:28.144" v="13926" actId="20577"/>
        <pc:sldMkLst>
          <pc:docMk/>
          <pc:sldMk cId="2928577216" sldId="2940"/>
        </pc:sldMkLst>
        <pc:spChg chg="mod">
          <ac:chgData name="Ralph Renger" userId="b9fb78a0bd9093bf" providerId="LiveId" clId="{1829F14E-7E2A-436A-B1AD-F6F4980B28B9}" dt="2022-06-11T18:23:28.144" v="13926" actId="20577"/>
          <ac:spMkLst>
            <pc:docMk/>
            <pc:sldMk cId="2928577216" sldId="2940"/>
            <ac:spMk id="2" creationId="{1AB681F3-75F3-1CD2-2E00-67326C8287EE}"/>
          </ac:spMkLst>
        </pc:spChg>
        <pc:spChg chg="del">
          <ac:chgData name="Ralph Renger" userId="b9fb78a0bd9093bf" providerId="LiveId" clId="{1829F14E-7E2A-436A-B1AD-F6F4980B28B9}" dt="2022-06-11T14:13:57.773" v="11183" actId="931"/>
          <ac:spMkLst>
            <pc:docMk/>
            <pc:sldMk cId="2928577216" sldId="2940"/>
            <ac:spMk id="3" creationId="{177131A9-548F-428A-BA47-2522703551BB}"/>
          </ac:spMkLst>
        </pc:spChg>
        <pc:picChg chg="add mod">
          <ac:chgData name="Ralph Renger" userId="b9fb78a0bd9093bf" providerId="LiveId" clId="{1829F14E-7E2A-436A-B1AD-F6F4980B28B9}" dt="2022-06-11T17:36:06.179" v="12764" actId="1076"/>
          <ac:picMkLst>
            <pc:docMk/>
            <pc:sldMk cId="2928577216" sldId="2940"/>
            <ac:picMk id="4" creationId="{728713F3-51D3-E7AE-A7C5-6E7195EBEF79}"/>
          </ac:picMkLst>
        </pc:picChg>
        <pc:picChg chg="add mod">
          <ac:chgData name="Ralph Renger" userId="b9fb78a0bd9093bf" providerId="LiveId" clId="{1829F14E-7E2A-436A-B1AD-F6F4980B28B9}" dt="2022-06-11T17:36:10.379" v="12765" actId="1076"/>
          <ac:picMkLst>
            <pc:docMk/>
            <pc:sldMk cId="2928577216" sldId="2940"/>
            <ac:picMk id="5" creationId="{95071C6D-D6FE-78DE-3A57-12E24F27A77A}"/>
          </ac:picMkLst>
        </pc:picChg>
      </pc:sldChg>
      <pc:sldChg chg="add del">
        <pc:chgData name="Ralph Renger" userId="b9fb78a0bd9093bf" providerId="LiveId" clId="{1829F14E-7E2A-436A-B1AD-F6F4980B28B9}" dt="2022-06-11T14:13:42.608" v="11181" actId="47"/>
        <pc:sldMkLst>
          <pc:docMk/>
          <pc:sldMk cId="4042438954" sldId="2940"/>
        </pc:sldMkLst>
      </pc:sldChg>
      <pc:sldChg chg="addSp modSp add mod">
        <pc:chgData name="Ralph Renger" userId="b9fb78a0bd9093bf" providerId="LiveId" clId="{1829F14E-7E2A-436A-B1AD-F6F4980B28B9}" dt="2022-06-11T18:01:02.512" v="13418" actId="20577"/>
        <pc:sldMkLst>
          <pc:docMk/>
          <pc:sldMk cId="1182276773" sldId="2941"/>
        </pc:sldMkLst>
        <pc:spChg chg="add mod">
          <ac:chgData name="Ralph Renger" userId="b9fb78a0bd9093bf" providerId="LiveId" clId="{1829F14E-7E2A-436A-B1AD-F6F4980B28B9}" dt="2022-06-11T14:25:13.144" v="11416" actId="113"/>
          <ac:spMkLst>
            <pc:docMk/>
            <pc:sldMk cId="1182276773" sldId="2941"/>
            <ac:spMk id="2" creationId="{4A2BAC4A-CCA2-9E30-017D-83964D00718E}"/>
          </ac:spMkLst>
        </pc:spChg>
        <pc:spChg chg="mod">
          <ac:chgData name="Ralph Renger" userId="b9fb78a0bd9093bf" providerId="LiveId" clId="{1829F14E-7E2A-436A-B1AD-F6F4980B28B9}" dt="2022-06-11T18:01:02.512" v="13418" actId="20577"/>
          <ac:spMkLst>
            <pc:docMk/>
            <pc:sldMk cId="1182276773" sldId="2941"/>
            <ac:spMk id="26" creationId="{2C04D35D-624B-4A11-92B0-82B094998AFC}"/>
          </ac:spMkLst>
        </pc:spChg>
      </pc:sldChg>
      <pc:sldChg chg="modSp add mod">
        <pc:chgData name="Ralph Renger" userId="b9fb78a0bd9093bf" providerId="LiveId" clId="{1829F14E-7E2A-436A-B1AD-F6F4980B28B9}" dt="2022-06-11T14:27:12.575" v="11498" actId="20577"/>
        <pc:sldMkLst>
          <pc:docMk/>
          <pc:sldMk cId="2636642811" sldId="2942"/>
        </pc:sldMkLst>
        <pc:spChg chg="mod">
          <ac:chgData name="Ralph Renger" userId="b9fb78a0bd9093bf" providerId="LiveId" clId="{1829F14E-7E2A-436A-B1AD-F6F4980B28B9}" dt="2022-06-11T14:25:57.528" v="11432" actId="20577"/>
          <ac:spMkLst>
            <pc:docMk/>
            <pc:sldMk cId="2636642811" sldId="2942"/>
            <ac:spMk id="2" creationId="{4A2BAC4A-CCA2-9E30-017D-83964D00718E}"/>
          </ac:spMkLst>
        </pc:spChg>
        <pc:spChg chg="mod">
          <ac:chgData name="Ralph Renger" userId="b9fb78a0bd9093bf" providerId="LiveId" clId="{1829F14E-7E2A-436A-B1AD-F6F4980B28B9}" dt="2022-06-11T14:27:12.575" v="11498" actId="20577"/>
          <ac:spMkLst>
            <pc:docMk/>
            <pc:sldMk cId="2636642811" sldId="2942"/>
            <ac:spMk id="15" creationId="{6DFA7A2C-DB66-40E8-9A13-504D774A176D}"/>
          </ac:spMkLst>
        </pc:spChg>
      </pc:sldChg>
      <pc:sldChg chg="modSp add del mod ord">
        <pc:chgData name="Ralph Renger" userId="b9fb78a0bd9093bf" providerId="LiveId" clId="{1829F14E-7E2A-436A-B1AD-F6F4980B28B9}" dt="2022-06-11T14:28:11.103" v="11517" actId="47"/>
        <pc:sldMkLst>
          <pc:docMk/>
          <pc:sldMk cId="471408051" sldId="2943"/>
        </pc:sldMkLst>
        <pc:spChg chg="mod">
          <ac:chgData name="Ralph Renger" userId="b9fb78a0bd9093bf" providerId="LiveId" clId="{1829F14E-7E2A-436A-B1AD-F6F4980B28B9}" dt="2022-06-11T14:26:28.417" v="11451" actId="20577"/>
          <ac:spMkLst>
            <pc:docMk/>
            <pc:sldMk cId="471408051" sldId="2943"/>
            <ac:spMk id="2" creationId="{4A2BAC4A-CCA2-9E30-017D-83964D00718E}"/>
          </ac:spMkLst>
        </pc:spChg>
      </pc:sldChg>
      <pc:sldChg chg="modSp add mod ord">
        <pc:chgData name="Ralph Renger" userId="b9fb78a0bd9093bf" providerId="LiveId" clId="{1829F14E-7E2A-436A-B1AD-F6F4980B28B9}" dt="2022-06-11T14:28:09.360" v="11516"/>
        <pc:sldMkLst>
          <pc:docMk/>
          <pc:sldMk cId="2345457315" sldId="2944"/>
        </pc:sldMkLst>
        <pc:spChg chg="mod">
          <ac:chgData name="Ralph Renger" userId="b9fb78a0bd9093bf" providerId="LiveId" clId="{1829F14E-7E2A-436A-B1AD-F6F4980B28B9}" dt="2022-06-11T14:27:45.434" v="11514" actId="20577"/>
          <ac:spMkLst>
            <pc:docMk/>
            <pc:sldMk cId="2345457315" sldId="2944"/>
            <ac:spMk id="2" creationId="{4A2BAC4A-CCA2-9E30-017D-83964D00718E}"/>
          </ac:spMkLst>
        </pc:spChg>
      </pc:sldChg>
      <pc:sldChg chg="addSp delSp modSp new mod">
        <pc:chgData name="Ralph Renger" userId="b9fb78a0bd9093bf" providerId="LiveId" clId="{1829F14E-7E2A-436A-B1AD-F6F4980B28B9}" dt="2022-06-11T18:18:26.516" v="13853" actId="20577"/>
        <pc:sldMkLst>
          <pc:docMk/>
          <pc:sldMk cId="3646742788" sldId="2945"/>
        </pc:sldMkLst>
        <pc:spChg chg="del mod">
          <ac:chgData name="Ralph Renger" userId="b9fb78a0bd9093bf" providerId="LiveId" clId="{1829F14E-7E2A-436A-B1AD-F6F4980B28B9}" dt="2022-06-11T17:04:15.987" v="11550" actId="478"/>
          <ac:spMkLst>
            <pc:docMk/>
            <pc:sldMk cId="3646742788" sldId="2945"/>
            <ac:spMk id="2" creationId="{568A40D7-DF39-0556-1112-D8D542BC7D95}"/>
          </ac:spMkLst>
        </pc:spChg>
        <pc:spChg chg="mod">
          <ac:chgData name="Ralph Renger" userId="b9fb78a0bd9093bf" providerId="LiveId" clId="{1829F14E-7E2A-436A-B1AD-F6F4980B28B9}" dt="2022-06-11T17:04:11.249" v="11549" actId="20577"/>
          <ac:spMkLst>
            <pc:docMk/>
            <pc:sldMk cId="3646742788" sldId="2945"/>
            <ac:spMk id="3" creationId="{5FEC4B68-DB77-B47E-2C6F-7CCEA8A0DB09}"/>
          </ac:spMkLst>
        </pc:spChg>
        <pc:spChg chg="add mod">
          <ac:chgData name="Ralph Renger" userId="b9fb78a0bd9093bf" providerId="LiveId" clId="{1829F14E-7E2A-436A-B1AD-F6F4980B28B9}" dt="2022-06-11T18:18:26.516" v="13853" actId="20577"/>
          <ac:spMkLst>
            <pc:docMk/>
            <pc:sldMk cId="3646742788" sldId="2945"/>
            <ac:spMk id="5" creationId="{44EC2684-2020-0B94-C9CA-3C235D55CC65}"/>
          </ac:spMkLst>
        </pc:spChg>
      </pc:sldChg>
      <pc:sldChg chg="addSp modSp new mod modAnim">
        <pc:chgData name="Ralph Renger" userId="b9fb78a0bd9093bf" providerId="LiveId" clId="{1829F14E-7E2A-436A-B1AD-F6F4980B28B9}" dt="2022-06-11T17:48:28.605" v="13189"/>
        <pc:sldMkLst>
          <pc:docMk/>
          <pc:sldMk cId="2333126004" sldId="2946"/>
        </pc:sldMkLst>
        <pc:spChg chg="mod">
          <ac:chgData name="Ralph Renger" userId="b9fb78a0bd9093bf" providerId="LiveId" clId="{1829F14E-7E2A-436A-B1AD-F6F4980B28B9}" dt="2022-06-11T17:42:08.986" v="12937" actId="1076"/>
          <ac:spMkLst>
            <pc:docMk/>
            <pc:sldMk cId="2333126004" sldId="2946"/>
            <ac:spMk id="2" creationId="{BA85D189-A8A7-DD5E-4190-CA0AEF826435}"/>
          </ac:spMkLst>
        </pc:spChg>
        <pc:spChg chg="mod">
          <ac:chgData name="Ralph Renger" userId="b9fb78a0bd9093bf" providerId="LiveId" clId="{1829F14E-7E2A-436A-B1AD-F6F4980B28B9}" dt="2022-06-11T17:44:55.139" v="13176" actId="27636"/>
          <ac:spMkLst>
            <pc:docMk/>
            <pc:sldMk cId="2333126004" sldId="2946"/>
            <ac:spMk id="3" creationId="{8AABE2E5-5AE0-A944-ACBD-E70513EBD2DB}"/>
          </ac:spMkLst>
        </pc:spChg>
        <pc:picChg chg="add mod">
          <ac:chgData name="Ralph Renger" userId="b9fb78a0bd9093bf" providerId="LiveId" clId="{1829F14E-7E2A-436A-B1AD-F6F4980B28B9}" dt="2022-06-11T17:47:23.214" v="13182" actId="1076"/>
          <ac:picMkLst>
            <pc:docMk/>
            <pc:sldMk cId="2333126004" sldId="2946"/>
            <ac:picMk id="1026" creationId="{E1697C33-6107-0140-9254-6C28476BF3A4}"/>
          </ac:picMkLst>
        </pc:picChg>
        <pc:picChg chg="add mod">
          <ac:chgData name="Ralph Renger" userId="b9fb78a0bd9093bf" providerId="LiveId" clId="{1829F14E-7E2A-436A-B1AD-F6F4980B28B9}" dt="2022-06-11T17:47:26.452" v="13183" actId="1076"/>
          <ac:picMkLst>
            <pc:docMk/>
            <pc:sldMk cId="2333126004" sldId="2946"/>
            <ac:picMk id="1028" creationId="{D7A894D7-7F9C-3690-00CB-E0BB4191E8D2}"/>
          </ac:picMkLst>
        </pc:picChg>
      </pc:sldChg>
      <pc:sldChg chg="addSp modSp new mod modAnim">
        <pc:chgData name="Ralph Renger" userId="b9fb78a0bd9093bf" providerId="LiveId" clId="{1829F14E-7E2A-436A-B1AD-F6F4980B28B9}" dt="2022-06-11T17:59:05.892" v="13408"/>
        <pc:sldMkLst>
          <pc:docMk/>
          <pc:sldMk cId="2535145058" sldId="2947"/>
        </pc:sldMkLst>
        <pc:spChg chg="mod">
          <ac:chgData name="Ralph Renger" userId="b9fb78a0bd9093bf" providerId="LiveId" clId="{1829F14E-7E2A-436A-B1AD-F6F4980B28B9}" dt="2022-06-11T17:52:59.800" v="13322" actId="122"/>
          <ac:spMkLst>
            <pc:docMk/>
            <pc:sldMk cId="2535145058" sldId="2947"/>
            <ac:spMk id="2" creationId="{3103600C-B9E9-789C-4A7B-6B805442AD53}"/>
          </ac:spMkLst>
        </pc:spChg>
        <pc:spChg chg="mod">
          <ac:chgData name="Ralph Renger" userId="b9fb78a0bd9093bf" providerId="LiveId" clId="{1829F14E-7E2A-436A-B1AD-F6F4980B28B9}" dt="2022-06-11T17:57:55.443" v="13402" actId="27636"/>
          <ac:spMkLst>
            <pc:docMk/>
            <pc:sldMk cId="2535145058" sldId="2947"/>
            <ac:spMk id="3" creationId="{FE51167B-6D95-EEA6-06F4-2F03A0503911}"/>
          </ac:spMkLst>
        </pc:spChg>
        <pc:picChg chg="add mod">
          <ac:chgData name="Ralph Renger" userId="b9fb78a0bd9093bf" providerId="LiveId" clId="{1829F14E-7E2A-436A-B1AD-F6F4980B28B9}" dt="2022-06-11T17:57:16.209" v="13395" actId="1076"/>
          <ac:picMkLst>
            <pc:docMk/>
            <pc:sldMk cId="2535145058" sldId="2947"/>
            <ac:picMk id="4" creationId="{060E9D8B-70C4-0CBD-4FF2-1EEEBECF027F}"/>
          </ac:picMkLst>
        </pc:picChg>
        <pc:picChg chg="add mod">
          <ac:chgData name="Ralph Renger" userId="b9fb78a0bd9093bf" providerId="LiveId" clId="{1829F14E-7E2A-436A-B1AD-F6F4980B28B9}" dt="2022-06-11T17:57:50.269" v="13399" actId="1076"/>
          <ac:picMkLst>
            <pc:docMk/>
            <pc:sldMk cId="2535145058" sldId="2947"/>
            <ac:picMk id="5" creationId="{C9BF9204-DDF6-3E82-879F-36F7EA5D5BB0}"/>
          </ac:picMkLst>
        </pc:picChg>
        <pc:picChg chg="add mod">
          <ac:chgData name="Ralph Renger" userId="b9fb78a0bd9093bf" providerId="LiveId" clId="{1829F14E-7E2A-436A-B1AD-F6F4980B28B9}" dt="2022-06-11T17:59:01.343" v="13407" actId="1076"/>
          <ac:picMkLst>
            <pc:docMk/>
            <pc:sldMk cId="2535145058" sldId="2947"/>
            <ac:picMk id="7" creationId="{1AF7D5D6-D8B1-142C-6F13-70D4CAB5C6C4}"/>
          </ac:picMkLst>
        </pc:picChg>
      </pc:sldChg>
      <pc:sldChg chg="modSp add del mod ord">
        <pc:chgData name="Ralph Renger" userId="b9fb78a0bd9093bf" providerId="LiveId" clId="{1829F14E-7E2A-436A-B1AD-F6F4980B28B9}" dt="2022-06-11T18:08:53.594" v="13475" actId="47"/>
        <pc:sldMkLst>
          <pc:docMk/>
          <pc:sldMk cId="1243014989" sldId="2948"/>
        </pc:sldMkLst>
        <pc:spChg chg="mod">
          <ac:chgData name="Ralph Renger" userId="b9fb78a0bd9093bf" providerId="LiveId" clId="{1829F14E-7E2A-436A-B1AD-F6F4980B28B9}" dt="2022-06-11T18:06:30.690" v="13455" actId="20577"/>
          <ac:spMkLst>
            <pc:docMk/>
            <pc:sldMk cId="1243014989" sldId="2948"/>
            <ac:spMk id="6" creationId="{D1738EB3-8EEB-402A-9BA1-7F555B782F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E0C54-F6FD-432C-8652-9F073EAE3A99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58934-C58D-442B-8722-BE188B993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0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“</a:t>
            </a:r>
            <a:r>
              <a:rPr lang="en-US" sz="1800" dirty="0">
                <a:solidFill>
                  <a:srgbClr val="2A2A2A"/>
                </a:solidFill>
                <a:effectLst/>
                <a:latin typeface="Times New Roman" panose="02020603050405020304" pitchFamily="18" charset="0"/>
              </a:rPr>
              <a:t>I would add that the intervention can be expected to produce change in the immediate-intermediate-long term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4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14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6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the logic model fault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Doing more of the thing that created the problem in the first place.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5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step is to define a system; to define = must understand its properties; an evaluation approach must be aligned to evaluating </a:t>
            </a:r>
            <a:r>
              <a:rPr lang="en-US"/>
              <a:t>its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8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Poll Answer: F, all of the above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13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44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example of sports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86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true that often our evaluations do not fit the problem at hand, however if the design is flawed then even an evaluation fit for purpose will conclude the program failed.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evaluations show the program isn’t working we tend to blame the tool.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have direct and immediate control to change?</a:t>
            </a:r>
          </a:p>
          <a:p>
            <a:r>
              <a:rPr lang="en-US" dirty="0"/>
              <a:t>Discussion needed about long term outcome:  is it juts a crazy </a:t>
            </a:r>
            <a:r>
              <a:rPr lang="en-US" dirty="0" err="1"/>
              <a:t>gola</a:t>
            </a:r>
            <a:r>
              <a:rPr lang="en-US" dirty="0"/>
              <a:t> to get $$$ or is it that they are part of something bigger…in which case we need a different </a:t>
            </a:r>
            <a:r>
              <a:rPr lang="en-US" dirty="0" err="1"/>
              <a:t>appraoch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62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takes this systems thinking lens and creates a meaningful and manageable path forward to conduct a systems evaluation </a:t>
            </a:r>
          </a:p>
          <a:p>
            <a:endParaRPr lang="en-US" dirty="0"/>
          </a:p>
          <a:p>
            <a:r>
              <a:rPr lang="en-US" dirty="0"/>
              <a:t>Notes based on munch conversation:  you can still evaluate individual parts to see whether they are meeting their goal, say using logic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7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Sticking with a simple example </a:t>
            </a:r>
            <a:r>
              <a:rPr lang="en-US" dirty="0" err="1"/>
              <a:t>yuou</a:t>
            </a:r>
            <a:r>
              <a:rPr lang="en-US" dirty="0"/>
              <a:t> can </a:t>
            </a:r>
            <a:r>
              <a:rPr lang="en-US" dirty="0" err="1"/>
              <a:t>undertsnad</a:t>
            </a:r>
            <a:r>
              <a:rPr lang="en-US" dirty="0"/>
              <a:t> the basics.  Nut know this has been applied to evaluating COVID, CTRs,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79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Lewe’s</a:t>
            </a:r>
            <a:r>
              <a:rPr lang="en-US" dirty="0"/>
              <a:t> reference to the 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04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leaders to do this.  Storyboarding technique</a:t>
            </a:r>
          </a:p>
          <a:p>
            <a:r>
              <a:rPr lang="en-US" dirty="0"/>
              <a:t>Chronological or time bound boundary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4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leaders to do this.  Storyboarding technique</a:t>
            </a:r>
          </a:p>
          <a:p>
            <a:r>
              <a:rPr lang="en-US" dirty="0"/>
              <a:t>Chronological or time bound boundary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leaders to do this.  Storyboarding technique</a:t>
            </a:r>
          </a:p>
          <a:p>
            <a:r>
              <a:rPr lang="en-US" dirty="0"/>
              <a:t>Chronological or time bound boundary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66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flow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1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flow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326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two system parts together at a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03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4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right or wrong answer.</a:t>
            </a:r>
          </a:p>
          <a:p>
            <a:r>
              <a:rPr lang="en-US" dirty="0"/>
              <a:t>We are trying to evaluate complexity…Williams, rogers,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78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  <a:p>
            <a:pPr lvl="1"/>
            <a:r>
              <a:rPr lang="en-US" dirty="0"/>
              <a:t>Answer:  g, all of the above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50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6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38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89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56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Moved </a:t>
            </a:r>
            <a:r>
              <a:rPr lang="en-US" dirty="0" err="1"/>
              <a:t>Mentimeter</a:t>
            </a:r>
            <a:r>
              <a:rPr lang="en-US" dirty="0"/>
              <a:t> question (why is it important to evaluate system efficiency before effectiveness?) to this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BA8F0-35A9-4121-AB68-759A5D21962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9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/>
              <a:t>The types of questions asked are informed by the system principles.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Questions will pertain to feedback loops, cascading events, reflex arcs, </a:t>
            </a:r>
            <a:r>
              <a:rPr lang="en-US" sz="1200" dirty="0" err="1"/>
              <a:t>etc</a:t>
            </a:r>
            <a:endParaRPr lang="en-US" sz="1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Analyses of source documents (e.g. themes) informed by systems principles.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Where you focus your observation is informed by systems principles.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BA8F0-35A9-4121-AB68-759A5D21962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close the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706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  ending transmission; acknowledgment of fax</a:t>
            </a:r>
            <a:r>
              <a:rPr lang="en-US"/>
              <a:t>, signature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64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74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close the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07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Cardiac arrest data entered into a system by EMTs after every run</a:t>
            </a:r>
          </a:p>
          <a:p>
            <a:r>
              <a:rPr lang="en-US" dirty="0"/>
              <a:t>Information wasn’t being provided back to EMTs to improve their performance:  EMTs stopped filling out reports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BEEE-D0E5-4DD2-B632-E2E1A2EB0D6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455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Cardiac arrest data entered into a system by EMTs after every run</a:t>
            </a:r>
          </a:p>
          <a:p>
            <a:r>
              <a:rPr lang="en-US" dirty="0"/>
              <a:t>Information wasn’t being provided back to EMTs to improve their performance:  EMTs stopped filling out reports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BEEE-D0E5-4DD2-B632-E2E1A2EB0D6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21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Cardiac arrest data entered into a system by EMTs after every run</a:t>
            </a:r>
          </a:p>
          <a:p>
            <a:r>
              <a:rPr lang="en-US" dirty="0"/>
              <a:t>Information wasn’t being provided back to EMTs to improve their performance:  EMTs stopped filling out reports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BEEE-D0E5-4DD2-B632-E2E1A2EB0D6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9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Cardiac arrest data entered into a system by EMTs after every run</a:t>
            </a:r>
          </a:p>
          <a:p>
            <a:r>
              <a:rPr lang="en-US" dirty="0"/>
              <a:t>Information wasn’t being provided back to EMTs to improve their performance:  EMTs stopped filling out reports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BEEE-D0E5-4DD2-B632-E2E1A2EB0D6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50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specificty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447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Specificity key at each step because it informs the </a:t>
            </a:r>
            <a:r>
              <a:rPr lang="en-US" dirty="0" err="1"/>
              <a:t>algoriythm</a:t>
            </a:r>
            <a:r>
              <a:rPr lang="en-US" dirty="0"/>
              <a:t>…the quicker they get through the algorithm the sooner the help gets sent.</a:t>
            </a:r>
          </a:p>
          <a:p>
            <a:endParaRPr lang="en-US" dirty="0"/>
          </a:p>
          <a:p>
            <a:r>
              <a:rPr lang="en-US" dirty="0"/>
              <a:t>Recommendation to change from “what is your emergency”  to where is your emergency first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457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Specificity key at each step because it informs the </a:t>
            </a:r>
            <a:r>
              <a:rPr lang="en-US" dirty="0" err="1"/>
              <a:t>algoriythm</a:t>
            </a:r>
            <a:r>
              <a:rPr lang="en-US" dirty="0"/>
              <a:t>…the quicker they get through the algorithm the sooner the help gets sent.</a:t>
            </a:r>
          </a:p>
          <a:p>
            <a:endParaRPr lang="en-US" dirty="0"/>
          </a:p>
          <a:p>
            <a:r>
              <a:rPr lang="en-US" dirty="0"/>
              <a:t>Recommendation to change from “what is your emergency”  to where is your emergency first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89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Specificity key at each step because it informs the </a:t>
            </a:r>
            <a:r>
              <a:rPr lang="en-US" dirty="0" err="1"/>
              <a:t>algoriythm</a:t>
            </a:r>
            <a:r>
              <a:rPr lang="en-US" dirty="0"/>
              <a:t>…the quicker they get through the algorithm the sooner the help gets sent.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94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trust volunteers in this critical situations because many volunteers have not experienced them </a:t>
            </a:r>
            <a:r>
              <a:rPr lang="en-US" dirty="0" err="1"/>
              <a:t>alot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BA8F0-35A9-4121-AB68-759A5D21962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52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618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deemed as credible there is no action in the ER to receive the patient.  Should look like panel A, but looks like panel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561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this and then problem was closing the loop!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BA8F0-35A9-4121-AB68-759A5D21962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19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702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247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31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6B31D-C337-40CB-8D2D-2E1CB82473B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302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Moved </a:t>
            </a:r>
            <a:r>
              <a:rPr lang="en-US" dirty="0" err="1"/>
              <a:t>Mentimeter</a:t>
            </a:r>
            <a:r>
              <a:rPr lang="en-US" dirty="0"/>
              <a:t> question (why is it important to evaluate system efficiency before effectiveness?) to this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BA8F0-35A9-4121-AB68-759A5D21962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17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83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leaders to do this.  Storyboarding technique</a:t>
            </a:r>
          </a:p>
          <a:p>
            <a:r>
              <a:rPr lang="en-US" dirty="0"/>
              <a:t>Chronological or time bound boundary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669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leaders to do this.  Storyboarding technique</a:t>
            </a:r>
          </a:p>
          <a:p>
            <a:r>
              <a:rPr lang="en-US" dirty="0"/>
              <a:t>Chronological or time bound boundary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10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complex intervention “involves at minimum multiple components and a complex pathway…” (Guise et al., 2017).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327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based accountability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C84C3-0F5F-4B1F-A5A6-2154C3116AC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625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Evaluating single parts is okay for its own long term outcome (in its control).  If we have interdependence but no emergence, then 1.  wrong emergent property.  2.  a system part may be failing….how do we know if a system part is failing?  This comes out in step 2….they aren’t interacting…..so you go back.</a:t>
            </a:r>
          </a:p>
          <a:p>
            <a:endParaRPr lang="en-US" dirty="0"/>
          </a:p>
          <a:p>
            <a:r>
              <a:rPr lang="en-US" dirty="0"/>
              <a:t>If you detect a system problem either emergence or interdependence.  I’m hoping before evaluating </a:t>
            </a:r>
            <a:r>
              <a:rPr lang="en-US" dirty="0" err="1"/>
              <a:t>meregence</a:t>
            </a:r>
            <a:r>
              <a:rPr lang="en-US" dirty="0"/>
              <a:t> that I’ve detected a </a:t>
            </a:r>
            <a:r>
              <a:rPr lang="en-US" dirty="0" err="1"/>
              <a:t>probble</a:t>
            </a:r>
            <a:r>
              <a:rPr lang="en-US" dirty="0"/>
              <a:t> with a system part through the evaluation of interdependence.  BUT….if not emergent, then one part isn’t holding up its end of the bargain…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8934-C58D-442B-8722-BE188B9930C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261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Surveys…go to…often not practical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C84C3-0F5F-4B1F-A5A6-2154C3116AC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62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0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A65F5-906B-45CE-A572-6B421F911C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5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7292-6D3D-4772-BDB1-9FA6F3341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83C52-4256-434C-ADD4-375118A63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F0FD4-7CBA-4CFB-89B7-A1B44581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DB953-DA65-4194-B522-96D2D354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70B7D-3787-4D43-8895-A35CF9AC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9021-B2D1-4098-AEB9-C41CD701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2BC7D-E692-4EF4-9947-D4203F12D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F65D9-A5CB-48A1-8519-5AD4142F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811C3-1607-464D-AFD8-7A998864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BF834-1DF3-41E9-B9CD-4D1F41F7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4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B472F-7ACE-4330-8A66-8BA965687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6CAB3-F870-4E13-B8BE-368C28420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B943-F6C9-44A3-8BCA-473E08D8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54A8C-D7E7-430B-8A7C-EAEE5826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ECD3-5B3C-4EB6-B3D6-137510A2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1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1D25E-59B1-40CD-8866-501177CA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F9426-BC01-43DB-9ADB-788F03EFF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A5558-FE61-497A-8788-FEC13DAD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387B-ACFA-4B7F-9031-C7EB7722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1C684-007D-458E-A8F6-5E5A6958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A1E8-A8C0-456B-B07C-9D3AF14E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2305A-C894-4243-80B6-D66E5EA6A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92611-BBB6-45E7-B763-9E60154A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2623A-570A-4682-93E6-5DE2C615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4B99A-3970-4B96-A3B8-25B19092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4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5220-DC29-4324-BC16-EC967194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384A-36B1-4FBD-967C-79098EC4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6D7F3-3694-417A-B8EB-8CC709449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E4FB7-7ED7-4011-B7EB-0A430737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24EF9-31C1-4A18-9D90-E0B890B3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C11BF-56BF-461B-93CB-CEB0792A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0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8680-3776-4483-A6E7-8B8A9066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3533C-3888-4D8A-899D-4F47A73F5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449A4-3FCA-4E74-85EF-FB5DF9205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3E58E-8819-449D-97CD-A39BF39BB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8F89B9-094C-4EEB-AAA6-2FEE5755D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AE42C-1989-4830-83BD-297887DB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18CA1-BF40-4A49-9148-B44D3D8A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0F9EF-33C4-4F3F-8152-2856D8F8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9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76A3-E5D3-465A-9367-E0F4E46C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BA03-667C-4D84-943C-363F4A719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731D1-040F-41C0-89B5-7985CE7F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F89B0-D3A7-4724-85C2-26777BE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6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A167D-9044-4CB5-AC77-D737F15F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055F4-B87D-4E25-876C-1057B03D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ED5FE-EEFD-45FA-B75D-504F9C8B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4663-D11E-4C68-BC54-C7D88680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3F8D-EFB8-4A2F-9836-4EE03E353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0F883-B484-4956-B53E-2E7AF202B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25D80-2E8A-49C9-8A8A-DC469E3C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718FE-A6DF-402A-A570-D33754E5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314F-501D-4AB2-B2C8-22266F4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42CF-DBA7-4034-92A1-64CEC62B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8685A9-98CA-4E79-91D4-2E1AC6FF3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420E1-A41E-4660-9F5D-C355EF44B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39F6E-74ED-41A0-9916-6F3E3C63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24092-3F76-432E-B9FF-6B96982C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AE1F0-8E92-40EA-8C64-89C6A99A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8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938A4B-0B84-4171-B8BE-95FAFFD5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7BD2-E891-4DB5-A1D7-34A7ED5DA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FE57A-EC40-4E76-8AA5-104E102F4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5161-223A-4BEF-AF27-559D65EDEF4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3DCBA-5DF6-4B8C-A647-93CDC4E73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D6E89-2D38-4E48-84EF-CDBC6352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33D6E-EA7C-4B6B-BF91-DEC24F041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4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reflectoring.io%2Fassets%2Fimg%2Fposts%2Fupstream-downstream%2Fdependencies.png&amp;imgrefurl=https%3A%2F%2Freflectoring.io%2Fupstream-downstream%2F&amp;docid=MJGoVj-J8XlXNM&amp;tbnid=B2SWpSrCB029TM%3A&amp;vet=10ahUKEwin6Mne5d7mAhVJsp4KHezXCxQQMwhFKAAwAA..i&amp;w=700&amp;h=291&amp;bih=719&amp;biw=1536&amp;q=upstream%20dependency&amp;ved=0ahUKEwin6Mne5d7mAhVJsp4KHezXCxQQMwhFKAAwAA&amp;iact=mrc&amp;uact=8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91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19.png"/><Relationship Id="rId7" Type="http://schemas.openxmlformats.org/officeDocument/2006/relationships/image" Target="../media/image87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53.jpeg"/><Relationship Id="rId4" Type="http://schemas.openxmlformats.org/officeDocument/2006/relationships/image" Target="../media/image85.png"/><Relationship Id="rId9" Type="http://schemas.openxmlformats.org/officeDocument/2006/relationships/image" Target="../media/image89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4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mailto:ralph@justevaluation.com" TargetMode="Externa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hyperlink" Target="https://www.infoagepub.com/products/System-Evaluation-Theor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1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ralph@justevaluation.co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reflectoring.io%2Fassets%2Fimg%2Fposts%2Fupstream-downstream%2Fdependencies.png&amp;imgrefurl=https%3A%2F%2Freflectoring.io%2Fupstream-downstream%2F&amp;docid=MJGoVj-J8XlXNM&amp;tbnid=B2SWpSrCB029TM%3A&amp;vet=10ahUKEwin6Mne5d7mAhVJsp4KHezXCxQQMwhFKAAwAA..i&amp;w=700&amp;h=291&amp;bih=719&amp;biw=1536&amp;q=upstream%20dependency&amp;ved=0ahUKEwin6Mne5d7mAhVJsp4KHezXCxQQMwhFKAAwAA&amp;iact=mrc&amp;uact=8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jpeg"/><Relationship Id="rId4" Type="http://schemas.openxmlformats.org/officeDocument/2006/relationships/image" Target="../media/image54.jpeg"/><Relationship Id="rId9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D438-889C-4447-B86B-FE412BA23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606" y="248161"/>
            <a:ext cx="9144000" cy="701888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71DE2-5076-4EAA-A81E-4F295A84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4528"/>
            <a:ext cx="9144000" cy="1163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AEA 2022</a:t>
            </a:r>
          </a:p>
          <a:p>
            <a:r>
              <a:rPr lang="en-US" dirty="0"/>
              <a:t>Systems Evaluation Workshop</a:t>
            </a:r>
          </a:p>
          <a:p>
            <a:r>
              <a:rPr lang="en-US" dirty="0"/>
              <a:t>Bolden 5</a:t>
            </a:r>
          </a:p>
        </p:txBody>
      </p:sp>
      <p:pic>
        <p:nvPicPr>
          <p:cNvPr id="4" name="Picture 2" descr="New Orleans French Quarter Hotels | Sheraton New Orleans Hotel">
            <a:extLst>
              <a:ext uri="{FF2B5EF4-FFF2-40B4-BE49-F238E27FC236}">
                <a16:creationId xmlns:a16="http://schemas.microsoft.com/office/drawing/2014/main" id="{EB70899D-DE83-EC81-17C8-2596A35A1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21" y="885143"/>
            <a:ext cx="6846957" cy="456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62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7ABD-009F-1119-8C3F-3219208C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What are characteristics of a  complex intervention?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312C7-6BAE-C43A-1DC5-E4D338D53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8" y="1897669"/>
            <a:ext cx="4382192" cy="4351338"/>
          </a:xfrm>
        </p:spPr>
        <p:txBody>
          <a:bodyPr/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complex intervention “involves at minimum multiple components and a complex pathway…” (Guise et al., 2017). </a:t>
            </a:r>
          </a:p>
          <a:p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Many components working together nonlinearly.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 descr="Multiple pathways to expanding school choice | The Thomas B. Fordham  Institute">
            <a:extLst>
              <a:ext uri="{FF2B5EF4-FFF2-40B4-BE49-F238E27FC236}">
                <a16:creationId xmlns:a16="http://schemas.microsoft.com/office/drawing/2014/main" id="{FCE5B2B0-B026-3B33-309C-AC5E36AF4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33" y="1690688"/>
            <a:ext cx="6953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526C4-45FD-4298-AADD-B35CDB8A4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910" y="2064568"/>
            <a:ext cx="3728962" cy="4351338"/>
          </a:xfrm>
        </p:spPr>
        <p:txBody>
          <a:bodyPr/>
          <a:lstStyle/>
          <a:p>
            <a:r>
              <a:rPr lang="en-US" dirty="0"/>
              <a:t>In practice: To what extent can processes be handled at the lowest operational level as opposed to being passed up the system for processing; which causes delays.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C88F524-B501-4DB0-AF5B-B6E9FDF8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296" y="133056"/>
            <a:ext cx="39028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Reflex Arc</a:t>
            </a:r>
          </a:p>
        </p:txBody>
      </p:sp>
      <p:pic>
        <p:nvPicPr>
          <p:cNvPr id="5122" name="Picture 2" descr="Reflex arc - Wikipedia">
            <a:extLst>
              <a:ext uri="{FF2B5EF4-FFF2-40B4-BE49-F238E27FC236}">
                <a16:creationId xmlns:a16="http://schemas.microsoft.com/office/drawing/2014/main" id="{AAEF7A24-358B-4F58-B2DC-EDEEF459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5" y="1698170"/>
            <a:ext cx="5968163" cy="3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0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93EE66-A2C4-4E6C-A0C8-3B60B2F06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16" y="1245820"/>
            <a:ext cx="3539756" cy="2358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8203A-8E97-4029-8AA6-EE5FAA18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91" y="1245820"/>
            <a:ext cx="3539757" cy="2361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5DCBA-2144-42F0-85F1-583FF169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16" y="4456786"/>
            <a:ext cx="4009817" cy="2122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2030A-3567-46FC-B208-B3FC0D3C2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9" y="4456786"/>
            <a:ext cx="3938454" cy="2215380"/>
          </a:xfrm>
          <a:prstGeom prst="rect">
            <a:avLst/>
          </a:prstGeom>
        </p:spPr>
      </p:pic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85C0FC9D-A6DF-425F-849D-20A0DAEB36B3}"/>
              </a:ext>
            </a:extLst>
          </p:cNvPr>
          <p:cNvSpPr/>
          <p:nvPr/>
        </p:nvSpPr>
        <p:spPr>
          <a:xfrm rot="5400000">
            <a:off x="2532670" y="3886355"/>
            <a:ext cx="547270" cy="26613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7892F911-6B83-4349-861E-5BD058A7A29C}"/>
              </a:ext>
            </a:extLst>
          </p:cNvPr>
          <p:cNvSpPr/>
          <p:nvPr/>
        </p:nvSpPr>
        <p:spPr>
          <a:xfrm rot="10800000">
            <a:off x="5052418" y="2156498"/>
            <a:ext cx="2651833" cy="54032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D03DFDC1-82F0-41D4-AB89-E8E946F83797}"/>
              </a:ext>
            </a:extLst>
          </p:cNvPr>
          <p:cNvSpPr/>
          <p:nvPr/>
        </p:nvSpPr>
        <p:spPr>
          <a:xfrm rot="10800000">
            <a:off x="5199725" y="5060732"/>
            <a:ext cx="2561696" cy="540326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WYOMING STATEWIDE COMMUNICATION INTEROPERABILITY PLAN">
            <a:extLst>
              <a:ext uri="{FF2B5EF4-FFF2-40B4-BE49-F238E27FC236}">
                <a16:creationId xmlns:a16="http://schemas.microsoft.com/office/drawing/2014/main" id="{CC7629BF-5C10-4F91-8A31-FDBEA667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13" y="3106097"/>
            <a:ext cx="1233853" cy="15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yoLink Communication Technologies, Inc. Rock Springs, Mills, Lander,  Wyoming">
            <a:extLst>
              <a:ext uri="{FF2B5EF4-FFF2-40B4-BE49-F238E27FC236}">
                <a16:creationId xmlns:a16="http://schemas.microsoft.com/office/drawing/2014/main" id="{83460F25-EEAD-4BD5-B1FD-DC51E782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19" y="5564476"/>
            <a:ext cx="1759573" cy="12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DF3CED0D-BE09-4284-AC66-A8CEC39661BE}"/>
              </a:ext>
            </a:extLst>
          </p:cNvPr>
          <p:cNvSpPr/>
          <p:nvPr/>
        </p:nvSpPr>
        <p:spPr>
          <a:xfrm rot="5400000">
            <a:off x="9799389" y="3935745"/>
            <a:ext cx="547270" cy="26613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32942FA-5B27-406E-81D0-1F5445F7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77" y="67353"/>
            <a:ext cx="39028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Reflex Arcs</a:t>
            </a:r>
          </a:p>
        </p:txBody>
      </p:sp>
    </p:spTree>
    <p:extLst>
      <p:ext uri="{BB962C8B-B14F-4D97-AF65-F5344CB8AC3E}">
        <p14:creationId xmlns:p14="http://schemas.microsoft.com/office/powerpoint/2010/main" val="106752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93EE66-A2C4-4E6C-A0C8-3B60B2F06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16" y="1245820"/>
            <a:ext cx="3539756" cy="2358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8203A-8E97-4029-8AA6-EE5FAA18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91" y="1245820"/>
            <a:ext cx="3539757" cy="2361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5DCBA-2144-42F0-85F1-583FF169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16" y="4456786"/>
            <a:ext cx="4009817" cy="2122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2030A-3567-46FC-B208-B3FC0D3C2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9" y="4456786"/>
            <a:ext cx="3938454" cy="2215380"/>
          </a:xfrm>
          <a:prstGeom prst="rect">
            <a:avLst/>
          </a:prstGeom>
        </p:spPr>
      </p:pic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D03DFDC1-82F0-41D4-AB89-E8E946F83797}"/>
              </a:ext>
            </a:extLst>
          </p:cNvPr>
          <p:cNvSpPr/>
          <p:nvPr/>
        </p:nvSpPr>
        <p:spPr>
          <a:xfrm rot="10800000">
            <a:off x="5199725" y="5060732"/>
            <a:ext cx="2561696" cy="540326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WYOMING STATEWIDE COMMUNICATION INTEROPERABILITY PLAN">
            <a:extLst>
              <a:ext uri="{FF2B5EF4-FFF2-40B4-BE49-F238E27FC236}">
                <a16:creationId xmlns:a16="http://schemas.microsoft.com/office/drawing/2014/main" id="{CC7629BF-5C10-4F91-8A31-FDBEA667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13" y="3106097"/>
            <a:ext cx="1233853" cy="15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yoLink Communication Technologies, Inc. Rock Springs, Mills, Lander,  Wyoming">
            <a:extLst>
              <a:ext uri="{FF2B5EF4-FFF2-40B4-BE49-F238E27FC236}">
                <a16:creationId xmlns:a16="http://schemas.microsoft.com/office/drawing/2014/main" id="{83460F25-EEAD-4BD5-B1FD-DC51E782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19" y="5564476"/>
            <a:ext cx="1759573" cy="12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32942FA-5B27-406E-81D0-1F5445F7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77" y="67353"/>
            <a:ext cx="39028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Reflex Arcs</a:t>
            </a:r>
          </a:p>
        </p:txBody>
      </p:sp>
    </p:spTree>
    <p:extLst>
      <p:ext uri="{BB962C8B-B14F-4D97-AF65-F5344CB8AC3E}">
        <p14:creationId xmlns:p14="http://schemas.microsoft.com/office/powerpoint/2010/main" val="35306453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mage result for upstream dependency">
            <a:hlinkClick r:id="rId3"/>
            <a:extLst>
              <a:ext uri="{FF2B5EF4-FFF2-40B4-BE49-F238E27FC236}">
                <a16:creationId xmlns:a16="http://schemas.microsoft.com/office/drawing/2014/main" id="{336BDC0C-579D-4C27-9C5D-65DFD2DC4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" y="2164081"/>
            <a:ext cx="6644639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151F9A-FD4D-4E23-8598-F18BA14336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30" y="1862459"/>
            <a:ext cx="3350043" cy="47570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D7F908-44ED-42C2-B145-95791F92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039" y="42390"/>
            <a:ext cx="589392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Cascading Failures</a:t>
            </a:r>
          </a:p>
        </p:txBody>
      </p:sp>
    </p:spTree>
    <p:extLst>
      <p:ext uri="{BB962C8B-B14F-4D97-AF65-F5344CB8AC3E}">
        <p14:creationId xmlns:p14="http://schemas.microsoft.com/office/powerpoint/2010/main" val="39283781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9FFF-5E55-4277-AFE4-994AACB3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39" y="849429"/>
            <a:ext cx="461543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Looking upstream for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799BA-9181-468E-8E71-8D8AE413A79C}"/>
              </a:ext>
            </a:extLst>
          </p:cNvPr>
          <p:cNvSpPr txBox="1"/>
          <p:nvPr/>
        </p:nvSpPr>
        <p:spPr>
          <a:xfrm flipH="1">
            <a:off x="5292213" y="2581836"/>
            <a:ext cx="18523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A2402-021E-4884-83D1-274ACE6AB77D}"/>
              </a:ext>
            </a:extLst>
          </p:cNvPr>
          <p:cNvSpPr txBox="1"/>
          <p:nvPr/>
        </p:nvSpPr>
        <p:spPr>
          <a:xfrm flipH="1">
            <a:off x="5292213" y="51527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2C98B-9E33-4426-B516-4C4FA46A4D2F}"/>
              </a:ext>
            </a:extLst>
          </p:cNvPr>
          <p:cNvSpPr txBox="1"/>
          <p:nvPr/>
        </p:nvSpPr>
        <p:spPr>
          <a:xfrm flipH="1">
            <a:off x="10044785" y="39008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98408-8124-4973-8737-8F5EA2FD782B}"/>
              </a:ext>
            </a:extLst>
          </p:cNvPr>
          <p:cNvSpPr txBox="1"/>
          <p:nvPr/>
        </p:nvSpPr>
        <p:spPr>
          <a:xfrm flipH="1">
            <a:off x="2485810" y="2720335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0724C-4D2B-4F28-8D4E-B249A7A8FF1A}"/>
              </a:ext>
            </a:extLst>
          </p:cNvPr>
          <p:cNvSpPr txBox="1"/>
          <p:nvPr/>
        </p:nvSpPr>
        <p:spPr>
          <a:xfrm flipH="1">
            <a:off x="7613544" y="3899837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6CF3F8-E2D2-4768-A73B-44259D1555AB}"/>
              </a:ext>
            </a:extLst>
          </p:cNvPr>
          <p:cNvCxnSpPr>
            <a:cxnSpLocks/>
            <a:stCxn id="7" idx="1"/>
            <a:endCxn id="4" idx="3"/>
          </p:cNvCxnSpPr>
          <p:nvPr/>
        </p:nvCxnSpPr>
        <p:spPr>
          <a:xfrm>
            <a:off x="4013273" y="3043501"/>
            <a:ext cx="12789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249AAB-E47D-4EB0-9D83-725FA0F42F60}"/>
              </a:ext>
            </a:extLst>
          </p:cNvPr>
          <p:cNvCxnSpPr>
            <a:cxnSpLocks/>
            <a:stCxn id="4" idx="1"/>
            <a:endCxn id="8" idx="3"/>
          </p:cNvCxnSpPr>
          <p:nvPr/>
        </p:nvCxnSpPr>
        <p:spPr>
          <a:xfrm>
            <a:off x="7144567" y="3043501"/>
            <a:ext cx="468977" cy="1179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586493-61E9-4455-9113-BDF56D79EB3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6377815" y="3505166"/>
            <a:ext cx="0" cy="1647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B4EB7F-C007-4BAD-B3E8-8DE72C55100B}"/>
              </a:ext>
            </a:extLst>
          </p:cNvPr>
          <p:cNvCxnSpPr>
            <a:cxnSpLocks/>
            <a:stCxn id="5" idx="1"/>
            <a:endCxn id="8" idx="3"/>
          </p:cNvCxnSpPr>
          <p:nvPr/>
        </p:nvCxnSpPr>
        <p:spPr>
          <a:xfrm flipV="1">
            <a:off x="7144567" y="4223003"/>
            <a:ext cx="468977" cy="125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340377-3F13-4C1C-B3C1-B0487543A0E3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>
            <a:off x="9465898" y="4223003"/>
            <a:ext cx="578887" cy="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D301428-EB23-4AF2-A0CE-9C69E3BC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92" y="1245218"/>
            <a:ext cx="1067093" cy="11510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B55C07-36ED-4503-846D-7262EE11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6" y="5799083"/>
            <a:ext cx="913604" cy="7975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7D6D27-45F2-4449-B660-94A4727D2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77" y="4638267"/>
            <a:ext cx="478043" cy="888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19D18BA-3ED7-4D78-B1C4-58D3F92BA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36" y="4622633"/>
            <a:ext cx="1733203" cy="9196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903582-2812-474C-8D35-472547DE8E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53" y="3538369"/>
            <a:ext cx="1318573" cy="9680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944FDBE-F034-44D2-84B7-529EB50282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31" y="3435063"/>
            <a:ext cx="1384622" cy="8904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238D55-A930-446C-ABF0-AB8CCD2D1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04" y="5882031"/>
            <a:ext cx="1749157" cy="9183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042A384-B9A8-4576-8786-224FCF205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659" y="4652956"/>
            <a:ext cx="1202508" cy="8736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6C438B-D0AF-416A-9454-043E91A1A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8" y="4708578"/>
            <a:ext cx="478043" cy="888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C092D3-1A54-45F3-A774-2DB6343FE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75" y="2593213"/>
            <a:ext cx="478043" cy="8883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F50D168-E691-472A-8A3E-A5837CEDF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69" y="3505516"/>
            <a:ext cx="478043" cy="888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97C409-8255-43A3-B65C-7DC018FED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25" y="5421242"/>
            <a:ext cx="478043" cy="888348"/>
          </a:xfrm>
          <a:prstGeom prst="rect">
            <a:avLst/>
          </a:prstGeom>
        </p:spPr>
      </p:pic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237A19BD-FEB9-46C1-B56D-65782A40D559}"/>
              </a:ext>
            </a:extLst>
          </p:cNvPr>
          <p:cNvCxnSpPr>
            <a:cxnSpLocks/>
            <a:stCxn id="41" idx="0"/>
            <a:endCxn id="39" idx="3"/>
          </p:cNvCxnSpPr>
          <p:nvPr/>
        </p:nvCxnSpPr>
        <p:spPr>
          <a:xfrm rot="5400000" flipH="1" flipV="1">
            <a:off x="6459205" y="3969130"/>
            <a:ext cx="2383855" cy="520371"/>
          </a:xfrm>
          <a:prstGeom prst="bentConnector4">
            <a:avLst>
              <a:gd name="adj1" fmla="val 73394"/>
              <a:gd name="adj2" fmla="val 14393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1A00FA69-7D3C-46E7-84C2-6B10B353FE1D}"/>
              </a:ext>
            </a:extLst>
          </p:cNvPr>
          <p:cNvCxnSpPr>
            <a:cxnSpLocks/>
            <a:stCxn id="30" idx="2"/>
            <a:endCxn id="38" idx="3"/>
          </p:cNvCxnSpPr>
          <p:nvPr/>
        </p:nvCxnSpPr>
        <p:spPr>
          <a:xfrm rot="5400000" flipH="1">
            <a:off x="10631103" y="4386920"/>
            <a:ext cx="373863" cy="1905528"/>
          </a:xfrm>
          <a:prstGeom prst="bentConnector4">
            <a:avLst>
              <a:gd name="adj1" fmla="val -61145"/>
              <a:gd name="adj2" fmla="val 81296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F71CCE61-581F-46C9-880B-BB6A52EAF102}"/>
              </a:ext>
            </a:extLst>
          </p:cNvPr>
          <p:cNvCxnSpPr>
            <a:cxnSpLocks/>
            <a:stCxn id="38" idx="2"/>
            <a:endCxn id="41" idx="3"/>
          </p:cNvCxnSpPr>
          <p:nvPr/>
        </p:nvCxnSpPr>
        <p:spPr>
          <a:xfrm rot="5400000">
            <a:off x="8493864" y="4733030"/>
            <a:ext cx="268490" cy="1996282"/>
          </a:xfrm>
          <a:prstGeom prst="bent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>
            <a:extLst>
              <a:ext uri="{FF2B5EF4-FFF2-40B4-BE49-F238E27FC236}">
                <a16:creationId xmlns:a16="http://schemas.microsoft.com/office/drawing/2014/main" id="{90A4340D-4C82-4E83-940A-49C18ABD5906}"/>
              </a:ext>
            </a:extLst>
          </p:cNvPr>
          <p:cNvSpPr txBox="1">
            <a:spLocks/>
          </p:cNvSpPr>
          <p:nvPr/>
        </p:nvSpPr>
        <p:spPr>
          <a:xfrm>
            <a:off x="3510872" y="92981"/>
            <a:ext cx="51702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Cascading Failures</a:t>
            </a:r>
          </a:p>
        </p:txBody>
      </p:sp>
    </p:spTree>
    <p:extLst>
      <p:ext uri="{BB962C8B-B14F-4D97-AF65-F5344CB8AC3E}">
        <p14:creationId xmlns:p14="http://schemas.microsoft.com/office/powerpoint/2010/main" val="40252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3CAB-BB68-4285-894A-7DAE3BD6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56" y="4532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Recommendation</a:t>
            </a:r>
          </a:p>
        </p:txBody>
      </p:sp>
      <p:pic>
        <p:nvPicPr>
          <p:cNvPr id="1026" name="Picture 2" descr="How to Enable Geolocation">
            <a:extLst>
              <a:ext uri="{FF2B5EF4-FFF2-40B4-BE49-F238E27FC236}">
                <a16:creationId xmlns:a16="http://schemas.microsoft.com/office/drawing/2014/main" id="{62E69939-EB2D-4459-8868-BF3C68436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28" y="2163752"/>
            <a:ext cx="4107357" cy="410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77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3A808E-4871-42B4-B229-354B8E7F11AD}"/>
              </a:ext>
            </a:extLst>
          </p:cNvPr>
          <p:cNvSpPr txBox="1"/>
          <p:nvPr/>
        </p:nvSpPr>
        <p:spPr>
          <a:xfrm>
            <a:off x="6643874" y="2140259"/>
            <a:ext cx="182458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2: Evaluate System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E7BDD-FC92-48B4-8524-3730ABF1BE5B}"/>
              </a:ext>
            </a:extLst>
          </p:cNvPr>
          <p:cNvSpPr txBox="1"/>
          <p:nvPr/>
        </p:nvSpPr>
        <p:spPr>
          <a:xfrm>
            <a:off x="9086207" y="3011190"/>
            <a:ext cx="163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loops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FABFF-1A57-461C-BDD6-1A9928E022D1}"/>
              </a:ext>
            </a:extLst>
          </p:cNvPr>
          <p:cNvSpPr txBox="1"/>
          <p:nvPr/>
        </p:nvSpPr>
        <p:spPr>
          <a:xfrm>
            <a:off x="9086207" y="1092279"/>
            <a:ext cx="179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Cascading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061B9-45D5-46B2-89BD-20E23E0A112A}"/>
              </a:ext>
            </a:extLst>
          </p:cNvPr>
          <p:cNvSpPr txBox="1"/>
          <p:nvPr/>
        </p:nvSpPr>
        <p:spPr>
          <a:xfrm>
            <a:off x="9109778" y="1870877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13584-9329-4B15-926B-C0937ED59400}"/>
              </a:ext>
            </a:extLst>
          </p:cNvPr>
          <p:cNvSpPr txBox="1"/>
          <p:nvPr/>
        </p:nvSpPr>
        <p:spPr>
          <a:xfrm>
            <a:off x="9086207" y="2408679"/>
            <a:ext cx="12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 Arcs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54D84-05C4-4147-8719-FAEBBD82C0FD}"/>
              </a:ext>
            </a:extLst>
          </p:cNvPr>
          <p:cNvSpPr txBox="1"/>
          <p:nvPr/>
        </p:nvSpPr>
        <p:spPr>
          <a:xfrm>
            <a:off x="4819213" y="4347274"/>
            <a:ext cx="12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Emergence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5B011-BC87-4781-BD7F-5888563E719D}"/>
              </a:ext>
            </a:extLst>
          </p:cNvPr>
          <p:cNvSpPr txBox="1"/>
          <p:nvPr/>
        </p:nvSpPr>
        <p:spPr>
          <a:xfrm>
            <a:off x="3596993" y="5098594"/>
            <a:ext cx="367466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Step 3: Evaluate System Effectiveness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603F2-D93A-46B6-9B03-57F7D0CE1B26}"/>
              </a:ext>
            </a:extLst>
          </p:cNvPr>
          <p:cNvSpPr txBox="1"/>
          <p:nvPr/>
        </p:nvSpPr>
        <p:spPr>
          <a:xfrm>
            <a:off x="5023579" y="620789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A2FEE6-50A6-4663-BDA8-6B7D46515BFA}"/>
              </a:ext>
            </a:extLst>
          </p:cNvPr>
          <p:cNvSpPr txBox="1"/>
          <p:nvPr/>
        </p:nvSpPr>
        <p:spPr>
          <a:xfrm>
            <a:off x="244853" y="1939434"/>
            <a:ext cx="2198145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1: Define the Intervention Operating as a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5EF09-03E3-4FA7-ABFC-6956AA6B303E}"/>
              </a:ext>
            </a:extLst>
          </p:cNvPr>
          <p:cNvSpPr txBox="1"/>
          <p:nvPr/>
        </p:nvSpPr>
        <p:spPr>
          <a:xfrm>
            <a:off x="2769328" y="33541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0F440-491E-42E9-A567-14BDA4A1F7E2}"/>
              </a:ext>
            </a:extLst>
          </p:cNvPr>
          <p:cNvSpPr txBox="1"/>
          <p:nvPr/>
        </p:nvSpPr>
        <p:spPr>
          <a:xfrm>
            <a:off x="4530957" y="2418535"/>
            <a:ext cx="17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Interdependence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1808FE-E41C-41AA-B599-29EB046B93B2}"/>
              </a:ext>
            </a:extLst>
          </p:cNvPr>
          <p:cNvCxnSpPr>
            <a:cxnSpLocks/>
            <a:stCxn id="22" idx="3"/>
            <a:endCxn id="60" idx="1"/>
          </p:cNvCxnSpPr>
          <p:nvPr/>
        </p:nvCxnSpPr>
        <p:spPr>
          <a:xfrm flipV="1">
            <a:off x="2442998" y="1704568"/>
            <a:ext cx="407925" cy="835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B99A2D-E47E-40DD-9894-C6CD25913957}"/>
              </a:ext>
            </a:extLst>
          </p:cNvPr>
          <p:cNvCxnSpPr>
            <a:cxnSpLocks/>
            <a:stCxn id="28" idx="3"/>
            <a:endCxn id="6" idx="1"/>
          </p:cNvCxnSpPr>
          <p:nvPr/>
        </p:nvCxnSpPr>
        <p:spPr>
          <a:xfrm flipV="1">
            <a:off x="6328500" y="2601924"/>
            <a:ext cx="315374" cy="12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0E2BBF-8B0A-4907-9761-B5E8448ABA1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8468460" y="2601924"/>
            <a:ext cx="617747" cy="5939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5557BD-E451-480A-9E70-09CC76523E73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8468460" y="1276945"/>
            <a:ext cx="617747" cy="13249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F717AA-EC09-4944-943A-94767A23C027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 flipV="1">
            <a:off x="8468460" y="2055543"/>
            <a:ext cx="641318" cy="54638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A0A672D-98CB-4451-B423-5AB385D4102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8468460" y="2593345"/>
            <a:ext cx="617747" cy="85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4F5DAA-C00E-4B3E-9922-E1271A6A39D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flipH="1">
            <a:off x="5434323" y="4716606"/>
            <a:ext cx="476" cy="3819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6F50C18-9019-4E5B-A184-2C66DD3A2F3E}"/>
              </a:ext>
            </a:extLst>
          </p:cNvPr>
          <p:cNvCxnSpPr>
            <a:cxnSpLocks/>
          </p:cNvCxnSpPr>
          <p:nvPr/>
        </p:nvCxnSpPr>
        <p:spPr>
          <a:xfrm>
            <a:off x="5434323" y="5772729"/>
            <a:ext cx="4595" cy="4905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109F0F3-F186-4606-A316-CDFDA5238192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2442998" y="2539599"/>
            <a:ext cx="326330" cy="999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57C8A4-08C7-4AEC-B27C-97455E1430BA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8468460" y="2601924"/>
            <a:ext cx="641318" cy="13525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5C8008-9255-4F0C-A329-227E10448378}"/>
              </a:ext>
            </a:extLst>
          </p:cNvPr>
          <p:cNvSpPr txBox="1"/>
          <p:nvPr/>
        </p:nvSpPr>
        <p:spPr>
          <a:xfrm>
            <a:off x="9109778" y="3769824"/>
            <a:ext cx="81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F8EC698-4A01-4584-BB52-397C1E457CE6}"/>
              </a:ext>
            </a:extLst>
          </p:cNvPr>
          <p:cNvCxnSpPr>
            <a:cxnSpLocks/>
            <a:stCxn id="22" idx="3"/>
            <a:endCxn id="55" idx="1"/>
          </p:cNvCxnSpPr>
          <p:nvPr/>
        </p:nvCxnSpPr>
        <p:spPr>
          <a:xfrm>
            <a:off x="2442998" y="2539599"/>
            <a:ext cx="505601" cy="3877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C781B7F-C398-4C4E-86BE-454279E10C8E}"/>
              </a:ext>
            </a:extLst>
          </p:cNvPr>
          <p:cNvSpPr txBox="1"/>
          <p:nvPr/>
        </p:nvSpPr>
        <p:spPr>
          <a:xfrm>
            <a:off x="2948599" y="2742730"/>
            <a:ext cx="66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79DB70-1524-416A-95EF-27E3E975E210}"/>
              </a:ext>
            </a:extLst>
          </p:cNvPr>
          <p:cNvCxnSpPr>
            <a:cxnSpLocks/>
            <a:stCxn id="22" idx="3"/>
            <a:endCxn id="43" idx="1"/>
          </p:cNvCxnSpPr>
          <p:nvPr/>
        </p:nvCxnSpPr>
        <p:spPr>
          <a:xfrm flipV="1">
            <a:off x="2442998" y="2315982"/>
            <a:ext cx="505601" cy="223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4796CF-8872-4667-8A9C-3442E6B95D17}"/>
              </a:ext>
            </a:extLst>
          </p:cNvPr>
          <p:cNvSpPr txBox="1"/>
          <p:nvPr/>
        </p:nvSpPr>
        <p:spPr>
          <a:xfrm>
            <a:off x="2948599" y="2131316"/>
            <a:ext cx="75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19E8D9-0F04-4E77-A6BE-A0AEC8387672}"/>
              </a:ext>
            </a:extLst>
          </p:cNvPr>
          <p:cNvSpPr txBox="1"/>
          <p:nvPr/>
        </p:nvSpPr>
        <p:spPr>
          <a:xfrm>
            <a:off x="2850923" y="1519902"/>
            <a:ext cx="7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Parts</a:t>
            </a:r>
          </a:p>
        </p:txBody>
      </p:sp>
      <p:sp>
        <p:nvSpPr>
          <p:cNvPr id="99" name="Right Brace 98">
            <a:extLst>
              <a:ext uri="{FF2B5EF4-FFF2-40B4-BE49-F238E27FC236}">
                <a16:creationId xmlns:a16="http://schemas.microsoft.com/office/drawing/2014/main" id="{5E6BC661-C3A6-411C-B5E8-98CA2D412B2D}"/>
              </a:ext>
            </a:extLst>
          </p:cNvPr>
          <p:cNvSpPr/>
          <p:nvPr/>
        </p:nvSpPr>
        <p:spPr>
          <a:xfrm>
            <a:off x="3845941" y="1535917"/>
            <a:ext cx="364690" cy="2233907"/>
          </a:xfrm>
          <a:prstGeom prst="rightBrace">
            <a:avLst>
              <a:gd name="adj1" fmla="val 112847"/>
              <a:gd name="adj2" fmla="val 47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AA8A5C1-C7D0-48BE-B2D6-145B9ECB5065}"/>
              </a:ext>
            </a:extLst>
          </p:cNvPr>
          <p:cNvCxnSpPr>
            <a:cxnSpLocks/>
            <a:stCxn id="28" idx="2"/>
            <a:endCxn id="16" idx="0"/>
          </p:cNvCxnSpPr>
          <p:nvPr/>
        </p:nvCxnSpPr>
        <p:spPr>
          <a:xfrm>
            <a:off x="5429729" y="2787867"/>
            <a:ext cx="5070" cy="155940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D88DCDB2-980C-493D-AA36-91460495ACF8}"/>
              </a:ext>
            </a:extLst>
          </p:cNvPr>
          <p:cNvCxnSpPr>
            <a:cxnSpLocks/>
            <a:stCxn id="99" idx="1"/>
            <a:endCxn id="28" idx="1"/>
          </p:cNvCxnSpPr>
          <p:nvPr/>
        </p:nvCxnSpPr>
        <p:spPr>
          <a:xfrm flipV="1">
            <a:off x="4210631" y="2603201"/>
            <a:ext cx="320326" cy="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68E0D796-31F7-44AE-B72E-4684C05D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Rationale of System Evaluation Theory (SET)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7F4F2-074E-4B66-B3CB-A4C4495DA36B}"/>
              </a:ext>
            </a:extLst>
          </p:cNvPr>
          <p:cNvSpPr/>
          <p:nvPr/>
        </p:nvSpPr>
        <p:spPr>
          <a:xfrm>
            <a:off x="2898722" y="4413906"/>
            <a:ext cx="5280014" cy="22972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DD9B83-3D25-E512-F988-7268EABC9F42}"/>
              </a:ext>
            </a:extLst>
          </p:cNvPr>
          <p:cNvSpPr txBox="1"/>
          <p:nvPr/>
        </p:nvSpPr>
        <p:spPr>
          <a:xfrm>
            <a:off x="8308466" y="5219847"/>
            <a:ext cx="3236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/>
            <a:r>
              <a:rPr lang="en-US" sz="2000" dirty="0"/>
              <a:t>Note:  System refers to the complex intervention that is acting as a system.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47B5A-E55D-74CE-45B9-4BC454B6F3AD}"/>
              </a:ext>
            </a:extLst>
          </p:cNvPr>
          <p:cNvSpPr txBox="1"/>
          <p:nvPr/>
        </p:nvSpPr>
        <p:spPr>
          <a:xfrm>
            <a:off x="6303759" y="3129459"/>
            <a:ext cx="248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interdependencies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22B75-4CBC-E11B-D2F3-3C795A63B3A0}"/>
              </a:ext>
            </a:extLst>
          </p:cNvPr>
          <p:cNvSpPr txBox="1"/>
          <p:nvPr/>
        </p:nvSpPr>
        <p:spPr>
          <a:xfrm>
            <a:off x="4498675" y="5480582"/>
            <a:ext cx="18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emergence</a:t>
            </a:r>
          </a:p>
        </p:txBody>
      </p:sp>
    </p:spTree>
    <p:extLst>
      <p:ext uri="{BB962C8B-B14F-4D97-AF65-F5344CB8AC3E}">
        <p14:creationId xmlns:p14="http://schemas.microsoft.com/office/powerpoint/2010/main" val="5975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3BE2-8EBE-4FF3-BF13-609F8D07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" y="133372"/>
            <a:ext cx="1192305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Step 3: Evaluating System Emergence (i.e., effectiveness)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688B8-8E9C-4974-9A0E-BB481F316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0490"/>
            <a:ext cx="3885265" cy="4219182"/>
          </a:xfrm>
        </p:spPr>
        <p:txBody>
          <a:bodyPr>
            <a:normAutofit/>
          </a:bodyPr>
          <a:lstStyle/>
          <a:p>
            <a:r>
              <a:rPr lang="en-US" dirty="0"/>
              <a:t>To evaluate a system’s effectiveness is to ask whether the interdependent parts were successful in allowing the essential system property to emerge.</a:t>
            </a:r>
          </a:p>
          <a:p>
            <a:endParaRPr lang="en-US" dirty="0"/>
          </a:p>
        </p:txBody>
      </p:sp>
      <p:pic>
        <p:nvPicPr>
          <p:cNvPr id="2050" name="Picture 2" descr="Complex Adaptive System">
            <a:extLst>
              <a:ext uri="{FF2B5EF4-FFF2-40B4-BE49-F238E27FC236}">
                <a16:creationId xmlns:a16="http://schemas.microsoft.com/office/drawing/2014/main" id="{D6B294A4-6D49-414D-A778-23AFC570F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3" b="5639"/>
          <a:stretch/>
        </p:blipFill>
        <p:spPr bwMode="auto">
          <a:xfrm>
            <a:off x="5396410" y="2474794"/>
            <a:ext cx="5848350" cy="35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320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3312D-3FC2-48BD-8B2C-0E6CA20E914D}"/>
              </a:ext>
            </a:extLst>
          </p:cNvPr>
          <p:cNvSpPr txBox="1"/>
          <p:nvPr/>
        </p:nvSpPr>
        <p:spPr>
          <a:xfrm flipH="1">
            <a:off x="4774525" y="110210"/>
            <a:ext cx="26429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3C575-7B78-40A5-99FB-DF0E13B708F5}"/>
              </a:ext>
            </a:extLst>
          </p:cNvPr>
          <p:cNvSpPr txBox="1"/>
          <p:nvPr/>
        </p:nvSpPr>
        <p:spPr>
          <a:xfrm flipH="1">
            <a:off x="2767734" y="6065018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F876B-B348-40FF-95D6-4DBA100D0F0E}"/>
              </a:ext>
            </a:extLst>
          </p:cNvPr>
          <p:cNvSpPr txBox="1"/>
          <p:nvPr/>
        </p:nvSpPr>
        <p:spPr>
          <a:xfrm flipH="1">
            <a:off x="9172581" y="2092868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A15D-F842-4C58-82CD-373AA9D11E9F}"/>
              </a:ext>
            </a:extLst>
          </p:cNvPr>
          <p:cNvSpPr txBox="1"/>
          <p:nvPr/>
        </p:nvSpPr>
        <p:spPr>
          <a:xfrm flipH="1">
            <a:off x="544400" y="4182421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B119-CB9C-4E9C-964F-AE880D7857F4}"/>
              </a:ext>
            </a:extLst>
          </p:cNvPr>
          <p:cNvSpPr txBox="1"/>
          <p:nvPr/>
        </p:nvSpPr>
        <p:spPr>
          <a:xfrm flipH="1">
            <a:off x="7496430" y="6065018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3DF0-46AE-422E-BC24-627A36E44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67" y="4829696"/>
            <a:ext cx="1864157" cy="9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FE7-6615-4EB2-87BB-0EEE5F9B1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0" y="789684"/>
            <a:ext cx="1817130" cy="1334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7B0BC-AFC9-42B5-AEEA-4E50B7F1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" y="3032679"/>
            <a:ext cx="1560924" cy="10037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2898C-636E-4D54-B6C5-74DF6350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34" y="4870261"/>
            <a:ext cx="1860987" cy="977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97179-4474-4C4F-B523-0D0316196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17" y="2869785"/>
            <a:ext cx="1806718" cy="131263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47034D-5C20-41C3-8AC8-BA03580A8C5F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 flipV="1">
            <a:off x="2071863" y="1456723"/>
            <a:ext cx="3028767" cy="207784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2E7D6DA-E4E5-47E6-9F65-26176773F693}"/>
              </a:ext>
            </a:extLst>
          </p:cNvPr>
          <p:cNvCxnSpPr>
            <a:cxnSpLocks/>
            <a:stCxn id="15" idx="3"/>
            <a:endCxn id="3" idx="0"/>
          </p:cNvCxnSpPr>
          <p:nvPr/>
        </p:nvCxnSpPr>
        <p:spPr>
          <a:xfrm>
            <a:off x="6917760" y="1456723"/>
            <a:ext cx="1386686" cy="337297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D0B8ED-6AF7-461B-8AA4-2C7CD425CAB8}"/>
              </a:ext>
            </a:extLst>
          </p:cNvPr>
          <p:cNvCxnSpPr>
            <a:cxnSpLocks/>
            <a:stCxn id="19" idx="3"/>
            <a:endCxn id="21" idx="0"/>
          </p:cNvCxnSpPr>
          <p:nvPr/>
        </p:nvCxnSpPr>
        <p:spPr>
          <a:xfrm>
            <a:off x="2071863" y="3534568"/>
            <a:ext cx="1626365" cy="133569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167D02-B0DD-456B-A014-425497018EF4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 flipV="1">
            <a:off x="4628721" y="3526103"/>
            <a:ext cx="4589496" cy="1832667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EB376AF-2D5F-4AEB-BEE9-59E79CBEC4C9}"/>
              </a:ext>
            </a:extLst>
          </p:cNvPr>
          <p:cNvCxnSpPr>
            <a:cxnSpLocks/>
            <a:stCxn id="15" idx="1"/>
            <a:endCxn id="21" idx="0"/>
          </p:cNvCxnSpPr>
          <p:nvPr/>
        </p:nvCxnSpPr>
        <p:spPr>
          <a:xfrm flipH="1">
            <a:off x="3698228" y="1456723"/>
            <a:ext cx="1402402" cy="341353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D337C4B-38A6-4466-A9D8-999205266520}"/>
              </a:ext>
            </a:extLst>
          </p:cNvPr>
          <p:cNvCxnSpPr>
            <a:cxnSpLocks/>
            <a:stCxn id="3" idx="0"/>
            <a:endCxn id="24" idx="1"/>
          </p:cNvCxnSpPr>
          <p:nvPr/>
        </p:nvCxnSpPr>
        <p:spPr>
          <a:xfrm flipV="1">
            <a:off x="8304446" y="3526103"/>
            <a:ext cx="913771" cy="130359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ABB8B45-354E-43D1-B294-1EE6284818BA}"/>
              </a:ext>
            </a:extLst>
          </p:cNvPr>
          <p:cNvCxnSpPr>
            <a:cxnSpLocks/>
            <a:stCxn id="19" idx="3"/>
            <a:endCxn id="3" idx="1"/>
          </p:cNvCxnSpPr>
          <p:nvPr/>
        </p:nvCxnSpPr>
        <p:spPr>
          <a:xfrm>
            <a:off x="2071863" y="3534568"/>
            <a:ext cx="5300504" cy="178967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5C86DF3F-EC8E-401E-A34D-6BE89825D548}"/>
              </a:ext>
            </a:extLst>
          </p:cNvPr>
          <p:cNvSpPr txBox="1"/>
          <p:nvPr/>
        </p:nvSpPr>
        <p:spPr>
          <a:xfrm>
            <a:off x="4600434" y="3167390"/>
            <a:ext cx="3123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Cardiac Care System</a:t>
            </a:r>
          </a:p>
        </p:txBody>
      </p:sp>
    </p:spTree>
    <p:extLst>
      <p:ext uri="{BB962C8B-B14F-4D97-AF65-F5344CB8AC3E}">
        <p14:creationId xmlns:p14="http://schemas.microsoft.com/office/powerpoint/2010/main" val="29253723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3312D-3FC2-48BD-8B2C-0E6CA20E914D}"/>
              </a:ext>
            </a:extLst>
          </p:cNvPr>
          <p:cNvSpPr txBox="1"/>
          <p:nvPr/>
        </p:nvSpPr>
        <p:spPr>
          <a:xfrm flipH="1">
            <a:off x="4774525" y="110210"/>
            <a:ext cx="26429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3C575-7B78-40A5-99FB-DF0E13B708F5}"/>
              </a:ext>
            </a:extLst>
          </p:cNvPr>
          <p:cNvSpPr txBox="1"/>
          <p:nvPr/>
        </p:nvSpPr>
        <p:spPr>
          <a:xfrm flipH="1">
            <a:off x="2767734" y="6065018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F876B-B348-40FF-95D6-4DBA100D0F0E}"/>
              </a:ext>
            </a:extLst>
          </p:cNvPr>
          <p:cNvSpPr txBox="1"/>
          <p:nvPr/>
        </p:nvSpPr>
        <p:spPr>
          <a:xfrm flipH="1">
            <a:off x="9172581" y="2092868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A15D-F842-4C58-82CD-373AA9D11E9F}"/>
              </a:ext>
            </a:extLst>
          </p:cNvPr>
          <p:cNvSpPr txBox="1"/>
          <p:nvPr/>
        </p:nvSpPr>
        <p:spPr>
          <a:xfrm flipH="1">
            <a:off x="544400" y="4182421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B119-CB9C-4E9C-964F-AE880D7857F4}"/>
              </a:ext>
            </a:extLst>
          </p:cNvPr>
          <p:cNvSpPr txBox="1"/>
          <p:nvPr/>
        </p:nvSpPr>
        <p:spPr>
          <a:xfrm flipH="1">
            <a:off x="7496430" y="6065018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3DF0-46AE-422E-BC24-627A36E44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67" y="4829696"/>
            <a:ext cx="1864157" cy="9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FE7-6615-4EB2-87BB-0EEE5F9B1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0" y="789684"/>
            <a:ext cx="1817130" cy="1334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7B0BC-AFC9-42B5-AEEA-4E50B7F1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" y="3032679"/>
            <a:ext cx="1560924" cy="10037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2898C-636E-4D54-B6C5-74DF6350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34" y="4870261"/>
            <a:ext cx="1860987" cy="977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97179-4474-4C4F-B523-0D0316196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17" y="2869785"/>
            <a:ext cx="1806718" cy="1312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7F3182-DCAF-4292-9A90-3D879AD3C9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76" y="2622467"/>
            <a:ext cx="2080839" cy="1824202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7EC493-F6AB-4251-8517-A72DA4D3B951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>
            <a:off x="2071863" y="3534568"/>
            <a:ext cx="2896913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22E11E-1514-4904-89EF-88FFCA28B324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 flipV="1">
            <a:off x="7049615" y="3526103"/>
            <a:ext cx="2168602" cy="8465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47034D-5C20-41C3-8AC8-BA03580A8C5F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 flipV="1">
            <a:off x="2071863" y="1456723"/>
            <a:ext cx="3028767" cy="207784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2E7D6DA-E4E5-47E6-9F65-26176773F693}"/>
              </a:ext>
            </a:extLst>
          </p:cNvPr>
          <p:cNvCxnSpPr>
            <a:cxnSpLocks/>
            <a:stCxn id="15" idx="3"/>
            <a:endCxn id="3" idx="0"/>
          </p:cNvCxnSpPr>
          <p:nvPr/>
        </p:nvCxnSpPr>
        <p:spPr>
          <a:xfrm>
            <a:off x="6917760" y="1456723"/>
            <a:ext cx="1386686" cy="337297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D0B8ED-6AF7-461B-8AA4-2C7CD425CAB8}"/>
              </a:ext>
            </a:extLst>
          </p:cNvPr>
          <p:cNvCxnSpPr>
            <a:cxnSpLocks/>
            <a:stCxn id="19" idx="3"/>
            <a:endCxn id="21" idx="0"/>
          </p:cNvCxnSpPr>
          <p:nvPr/>
        </p:nvCxnSpPr>
        <p:spPr>
          <a:xfrm>
            <a:off x="2071863" y="3534568"/>
            <a:ext cx="1626365" cy="133569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167D02-B0DD-456B-A014-425497018EF4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 flipV="1">
            <a:off x="4628721" y="3526103"/>
            <a:ext cx="4589496" cy="1832667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EB376AF-2D5F-4AEB-BEE9-59E79CBEC4C9}"/>
              </a:ext>
            </a:extLst>
          </p:cNvPr>
          <p:cNvCxnSpPr>
            <a:cxnSpLocks/>
            <a:stCxn id="15" idx="1"/>
            <a:endCxn id="21" idx="0"/>
          </p:cNvCxnSpPr>
          <p:nvPr/>
        </p:nvCxnSpPr>
        <p:spPr>
          <a:xfrm flipH="1">
            <a:off x="3698228" y="1456723"/>
            <a:ext cx="1402402" cy="341353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CB3F1C6-1565-4C6C-8912-370AE60EBB7A}"/>
              </a:ext>
            </a:extLst>
          </p:cNvPr>
          <p:cNvCxnSpPr>
            <a:cxnSpLocks/>
            <a:stCxn id="22" idx="2"/>
            <a:endCxn id="3" idx="1"/>
          </p:cNvCxnSpPr>
          <p:nvPr/>
        </p:nvCxnSpPr>
        <p:spPr>
          <a:xfrm>
            <a:off x="6009196" y="4446669"/>
            <a:ext cx="1363171" cy="87757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544D6ED-51C6-48A7-9070-7823859A8A4E}"/>
              </a:ext>
            </a:extLst>
          </p:cNvPr>
          <p:cNvCxnSpPr>
            <a:cxnSpLocks/>
            <a:stCxn id="21" idx="3"/>
            <a:endCxn id="22" idx="2"/>
          </p:cNvCxnSpPr>
          <p:nvPr/>
        </p:nvCxnSpPr>
        <p:spPr>
          <a:xfrm flipV="1">
            <a:off x="4628721" y="4446669"/>
            <a:ext cx="1380475" cy="912101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558FA0A-3E78-407C-9F74-BBF0CBBCF675}"/>
              </a:ext>
            </a:extLst>
          </p:cNvPr>
          <p:cNvCxnSpPr>
            <a:cxnSpLocks/>
            <a:stCxn id="15" idx="2"/>
            <a:endCxn id="22" idx="0"/>
          </p:cNvCxnSpPr>
          <p:nvPr/>
        </p:nvCxnSpPr>
        <p:spPr>
          <a:xfrm>
            <a:off x="6009195" y="2123761"/>
            <a:ext cx="1" cy="49870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D337C4B-38A6-4466-A9D8-999205266520}"/>
              </a:ext>
            </a:extLst>
          </p:cNvPr>
          <p:cNvCxnSpPr>
            <a:cxnSpLocks/>
            <a:stCxn id="3" idx="0"/>
            <a:endCxn id="24" idx="1"/>
          </p:cNvCxnSpPr>
          <p:nvPr/>
        </p:nvCxnSpPr>
        <p:spPr>
          <a:xfrm flipV="1">
            <a:off x="8304446" y="3526103"/>
            <a:ext cx="913771" cy="130359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ABB8B45-354E-43D1-B294-1EE6284818BA}"/>
              </a:ext>
            </a:extLst>
          </p:cNvPr>
          <p:cNvCxnSpPr>
            <a:cxnSpLocks/>
            <a:stCxn id="19" idx="3"/>
            <a:endCxn id="3" idx="1"/>
          </p:cNvCxnSpPr>
          <p:nvPr/>
        </p:nvCxnSpPr>
        <p:spPr>
          <a:xfrm>
            <a:off x="2071863" y="3534568"/>
            <a:ext cx="5300504" cy="178967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95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EA27-4CC1-4807-BE9F-3C63DC8B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03" y="226256"/>
            <a:ext cx="1108779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is the difference between complex and  complicated?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78FB-9DD5-47CD-B794-07832344B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20" y="1825625"/>
            <a:ext cx="5161038" cy="4541308"/>
          </a:xfrm>
        </p:spPr>
        <p:txBody>
          <a:bodyPr>
            <a:normAutofit/>
          </a:bodyPr>
          <a:lstStyle/>
          <a:p>
            <a:r>
              <a:rPr lang="en-US" dirty="0"/>
              <a:t>Our field is very inconsistent and careless in using the terms complex and complicated.</a:t>
            </a:r>
          </a:p>
          <a:p>
            <a:endParaRPr lang="en-US" dirty="0"/>
          </a:p>
          <a:p>
            <a:r>
              <a:rPr lang="en-US" dirty="0"/>
              <a:t>We will use the term complex to mean many parts working together.</a:t>
            </a:r>
          </a:p>
          <a:p>
            <a:endParaRPr lang="en-US" dirty="0"/>
          </a:p>
          <a:p>
            <a:r>
              <a:rPr lang="en-US" dirty="0"/>
              <a:t>We will use the term complicated to mean difficult.</a:t>
            </a:r>
          </a:p>
          <a:p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5633A24-D93D-3C12-5E4E-DB55772F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26" y="2387052"/>
            <a:ext cx="6358479" cy="23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4183-1E7E-4F07-B0F0-4654BC16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" y="365125"/>
            <a:ext cx="1204802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Who is responsible for collecting data on the emergent property?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85D9D-499B-472D-9A40-083B9301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Those overseeing the system (complex intervention).</a:t>
            </a:r>
          </a:p>
          <a:p>
            <a:endParaRPr lang="en-US" dirty="0"/>
          </a:p>
          <a:p>
            <a:r>
              <a:rPr lang="en-US" dirty="0"/>
              <a:t>Friedman (RBA):  community level indicators.</a:t>
            </a:r>
          </a:p>
          <a:p>
            <a:endParaRPr lang="en-US" dirty="0"/>
          </a:p>
          <a:p>
            <a:r>
              <a:rPr lang="en-US" dirty="0"/>
              <a:t>Not individual system parts.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 descr="Home - U.S. Data Federation">
            <a:extLst>
              <a:ext uri="{FF2B5EF4-FFF2-40B4-BE49-F238E27FC236}">
                <a16:creationId xmlns:a16="http://schemas.microsoft.com/office/drawing/2014/main" id="{5A2C9F49-8CC3-46A9-8320-F637258B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86" y="2021789"/>
            <a:ext cx="6207812" cy="349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273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FD8A3-6454-44C7-A454-F2D7F8B7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Care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5F352-7496-4A1B-AB6F-DCD6B86F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36879"/>
            <a:ext cx="4438933" cy="1231035"/>
          </a:xfrm>
        </p:spPr>
        <p:txBody>
          <a:bodyPr/>
          <a:lstStyle/>
          <a:p>
            <a:r>
              <a:rPr lang="en-US" dirty="0"/>
              <a:t>Survival rate data compiled at the state level.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55FDA-EDBA-419A-8A34-F49512CEC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" y="3557516"/>
            <a:ext cx="5594065" cy="3146663"/>
          </a:xfrm>
          <a:prstGeom prst="rect">
            <a:avLst/>
          </a:prstGeom>
        </p:spPr>
      </p:pic>
      <p:pic>
        <p:nvPicPr>
          <p:cNvPr id="1026" name="Picture 2" descr="Recognising out-of-hospital cardiac arrest during emergency calls increases  bystander cardiopulmonary resuscitation and survival - Resuscitation">
            <a:extLst>
              <a:ext uri="{FF2B5EF4-FFF2-40B4-BE49-F238E27FC236}">
                <a16:creationId xmlns:a16="http://schemas.microsoft.com/office/drawing/2014/main" id="{929043A6-3F43-4913-9A04-83EE20D4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35" y="1636879"/>
            <a:ext cx="5381625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C6B7A1-C899-407B-B548-6DB4948FE8E5}"/>
              </a:ext>
            </a:extLst>
          </p:cNvPr>
          <p:cNvCxnSpPr/>
          <p:nvPr/>
        </p:nvCxnSpPr>
        <p:spPr>
          <a:xfrm flipV="1">
            <a:off x="2725003" y="4001294"/>
            <a:ext cx="3680346" cy="2977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E51778-6197-4792-A107-77D2F29E2A71}"/>
              </a:ext>
            </a:extLst>
          </p:cNvPr>
          <p:cNvCxnSpPr>
            <a:cxnSpLocks/>
          </p:cNvCxnSpPr>
          <p:nvPr/>
        </p:nvCxnSpPr>
        <p:spPr>
          <a:xfrm>
            <a:off x="1332931" y="4817660"/>
            <a:ext cx="7418282" cy="825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C9FD9E-997B-4B1D-B7FA-C395054E609D}"/>
              </a:ext>
            </a:extLst>
          </p:cNvPr>
          <p:cNvCxnSpPr>
            <a:cxnSpLocks/>
          </p:cNvCxnSpPr>
          <p:nvPr/>
        </p:nvCxnSpPr>
        <p:spPr>
          <a:xfrm flipV="1">
            <a:off x="5277134" y="2426796"/>
            <a:ext cx="844007" cy="31440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6A72BA-7D29-4AD7-9950-9591C3C778E3}"/>
              </a:ext>
            </a:extLst>
          </p:cNvPr>
          <p:cNvCxnSpPr>
            <a:cxnSpLocks/>
          </p:cNvCxnSpPr>
          <p:nvPr/>
        </p:nvCxnSpPr>
        <p:spPr>
          <a:xfrm flipV="1">
            <a:off x="3989696" y="3666699"/>
            <a:ext cx="4681182" cy="14641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3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F474-149D-4DC7-977B-21F56DE0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HUD HOPE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9EC8-559F-41E2-83E3-7F7DE63AB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79293" cy="2409730"/>
          </a:xfrm>
        </p:spPr>
        <p:txBody>
          <a:bodyPr/>
          <a:lstStyle/>
          <a:p>
            <a:r>
              <a:rPr lang="en-US" dirty="0"/>
              <a:t>Survey of all participants by external evaluator.</a:t>
            </a:r>
          </a:p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D7F2FDF-6128-4A68-9597-4F7600D7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99" y="0"/>
            <a:ext cx="7137273" cy="4014716"/>
          </a:xfrm>
          <a:prstGeom prst="rect">
            <a:avLst/>
          </a:prstGeom>
        </p:spPr>
      </p:pic>
      <p:pic>
        <p:nvPicPr>
          <p:cNvPr id="4098" name="Picture 2" descr="3,345 Door To Door Stock Photos, Pictures &amp; Royalty-Free Images - iStock">
            <a:extLst>
              <a:ext uri="{FF2B5EF4-FFF2-40B4-BE49-F238E27FC236}">
                <a16:creationId xmlns:a16="http://schemas.microsoft.com/office/drawing/2014/main" id="{36106506-958D-4207-971D-FD838C38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347" y="4341244"/>
            <a:ext cx="3583389" cy="23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ight Brace 35">
            <a:extLst>
              <a:ext uri="{FF2B5EF4-FFF2-40B4-BE49-F238E27FC236}">
                <a16:creationId xmlns:a16="http://schemas.microsoft.com/office/drawing/2014/main" id="{99298B33-4E60-4CFB-BD90-F9C46B9BE80D}"/>
              </a:ext>
            </a:extLst>
          </p:cNvPr>
          <p:cNvSpPr/>
          <p:nvPr/>
        </p:nvSpPr>
        <p:spPr>
          <a:xfrm rot="5400000">
            <a:off x="8164775" y="485082"/>
            <a:ext cx="805218" cy="6789764"/>
          </a:xfrm>
          <a:prstGeom prst="rightBrace">
            <a:avLst>
              <a:gd name="adj1" fmla="val 0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020B-648B-4DE9-B7B6-23AE6AA22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pitfall of evaluating emergence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3E99-5E06-465C-B6DC-ACF6EF874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1901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If you are evaluating emergence then it  not make sense to evaluate the effectiveness of individual system parts because they are “interdependent”.  </a:t>
            </a:r>
          </a:p>
          <a:p>
            <a:endParaRPr lang="en-US" dirty="0"/>
          </a:p>
          <a:p>
            <a:r>
              <a:rPr lang="en-US" dirty="0"/>
              <a:t>But assuming interdependence is good if property isn’t emerging then you might need to:</a:t>
            </a:r>
          </a:p>
          <a:p>
            <a:r>
              <a:rPr lang="en-US" dirty="0"/>
              <a:t>look at whether the system parts are indeed correct…that is, is it what a system part contributing necessary and correct or are </a:t>
            </a:r>
            <a:r>
              <a:rPr lang="en-US"/>
              <a:t>we missing a part??</a:t>
            </a:r>
            <a:endParaRPr lang="en-US" dirty="0"/>
          </a:p>
          <a:p>
            <a:r>
              <a:rPr lang="en-US" dirty="0"/>
              <a:t>Or whether you have the correct emergent property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emergent property is a “product” of the interaction of parts. (Ackoff).  It’s not summative!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Stepwise Regression - YouTube">
            <a:extLst>
              <a:ext uri="{FF2B5EF4-FFF2-40B4-BE49-F238E27FC236}">
                <a16:creationId xmlns:a16="http://schemas.microsoft.com/office/drawing/2014/main" id="{64BDEEB8-AFB6-418E-92C4-AF84B8F2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49" y="2155043"/>
            <a:ext cx="6984361" cy="392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0CEB76B-AE61-42FB-B8F5-E5CDDFD4879A}"/>
              </a:ext>
            </a:extLst>
          </p:cNvPr>
          <p:cNvSpPr/>
          <p:nvPr/>
        </p:nvSpPr>
        <p:spPr>
          <a:xfrm>
            <a:off x="8679909" y="2779961"/>
            <a:ext cx="1714850" cy="47782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B4B9-FE56-4049-9269-25FC67B0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18" y="365125"/>
            <a:ext cx="1131345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You know </a:t>
            </a:r>
            <a:r>
              <a:rPr lang="en-US" sz="3600" b="1" i="1" dirty="0"/>
              <a:t>what </a:t>
            </a:r>
            <a:r>
              <a:rPr lang="en-US" sz="3600" dirty="0"/>
              <a:t>to evaluate, but the </a:t>
            </a:r>
            <a:r>
              <a:rPr lang="en-US" sz="3600" b="1" i="1" dirty="0"/>
              <a:t>how</a:t>
            </a:r>
            <a:r>
              <a:rPr lang="en-US" sz="3600" dirty="0"/>
              <a:t> may be 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379EE-C344-4B8A-A1FF-190F6EC91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69" y="1426615"/>
            <a:ext cx="5640185" cy="496364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emergent property is often multidimensional.</a:t>
            </a:r>
          </a:p>
          <a:p>
            <a:pPr lvl="2"/>
            <a:r>
              <a:rPr lang="en-US" dirty="0"/>
              <a:t>Mental component.</a:t>
            </a:r>
          </a:p>
          <a:p>
            <a:pPr lvl="2"/>
            <a:r>
              <a:rPr lang="en-US" dirty="0"/>
              <a:t>Physical component.</a:t>
            </a:r>
          </a:p>
          <a:p>
            <a:pPr lvl="2"/>
            <a:r>
              <a:rPr lang="en-US" dirty="0"/>
              <a:t>Financial component.</a:t>
            </a:r>
          </a:p>
          <a:p>
            <a:pPr lvl="2"/>
            <a:endParaRPr lang="en-US" dirty="0"/>
          </a:p>
          <a:p>
            <a:r>
              <a:rPr lang="en-US" dirty="0"/>
              <a:t>Could also borrow from other professions, like Psychology.</a:t>
            </a:r>
          </a:p>
          <a:p>
            <a:pPr lvl="1"/>
            <a:r>
              <a:rPr lang="en-US" dirty="0"/>
              <a:t>Psychologists have methods for developing tools to evaluate multidimensional constructs.</a:t>
            </a:r>
          </a:p>
          <a:p>
            <a:endParaRPr lang="en-US" dirty="0"/>
          </a:p>
          <a:p>
            <a:r>
              <a:rPr lang="en-US" dirty="0"/>
              <a:t>Indicators could be useful.</a:t>
            </a:r>
          </a:p>
          <a:p>
            <a:pPr lvl="1"/>
            <a:r>
              <a:rPr lang="en-US" dirty="0"/>
              <a:t>Tenure</a:t>
            </a:r>
          </a:p>
          <a:p>
            <a:pPr lvl="2"/>
            <a:r>
              <a:rPr lang="en-US" dirty="0"/>
              <a:t>work position (stability).</a:t>
            </a:r>
          </a:p>
          <a:p>
            <a:pPr lvl="2"/>
            <a:r>
              <a:rPr lang="en-US" dirty="0"/>
              <a:t>Businesses.</a:t>
            </a:r>
          </a:p>
          <a:p>
            <a:pPr lvl="1"/>
            <a:r>
              <a:rPr lang="en-US" dirty="0"/>
              <a:t>Purchasing a home.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8F920-C73A-BE2E-7550-FB6FAF52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1463" r="24000" b="8962"/>
          <a:stretch/>
        </p:blipFill>
        <p:spPr>
          <a:xfrm>
            <a:off x="6600305" y="1540626"/>
            <a:ext cx="4930805" cy="33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7F31-3E85-A0C8-188A-D0A555EB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98" y="1029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Field trip to the Pythian Market</a:t>
            </a:r>
          </a:p>
        </p:txBody>
      </p:sp>
      <p:pic>
        <p:nvPicPr>
          <p:cNvPr id="8194" name="Picture 2" descr="Here Are Photos of Pythian Market in New Orleans - Eater New Orleans">
            <a:extLst>
              <a:ext uri="{FF2B5EF4-FFF2-40B4-BE49-F238E27FC236}">
                <a16:creationId xmlns:a16="http://schemas.microsoft.com/office/drawing/2014/main" id="{E5D8D8AD-855C-BB7E-0E04-75819A82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57" y="1190650"/>
            <a:ext cx="8346671" cy="55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456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968C1-82B9-7DBD-473C-02402784F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r="2773" b="6586"/>
          <a:stretch/>
        </p:blipFill>
        <p:spPr>
          <a:xfrm>
            <a:off x="-42233" y="482138"/>
            <a:ext cx="12276465" cy="57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361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8C3E-04BA-F6A7-DDBD-571598C5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Worksheet</a:t>
            </a:r>
          </a:p>
        </p:txBody>
      </p:sp>
      <p:pic>
        <p:nvPicPr>
          <p:cNvPr id="1026" name="Picture 2" descr="Students Making Critical Observations-Scientific Method &amp; Reading  Strategies | Reading strategies, Reading comprehension, Scientific method">
            <a:extLst>
              <a:ext uri="{FF2B5EF4-FFF2-40B4-BE49-F238E27FC236}">
                <a16:creationId xmlns:a16="http://schemas.microsoft.com/office/drawing/2014/main" id="{AB1FB017-E40A-B0A9-728A-AEDBF0DD2D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27" y="1539022"/>
            <a:ext cx="3912057" cy="507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534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24DE-900A-BAA6-06E6-2AF98081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Field Trip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9D22D-2AD6-F327-318F-F323CBF44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194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Evaluating the emergent property </a:t>
            </a:r>
          </a:p>
          <a:p>
            <a:pPr lvl="1"/>
            <a:r>
              <a:rPr lang="en-US" dirty="0"/>
              <a:t>All levels operate as a system.  </a:t>
            </a:r>
          </a:p>
          <a:p>
            <a:pPr lvl="1"/>
            <a:r>
              <a:rPr lang="en-US" dirty="0"/>
              <a:t>The emergent property remains the same at all levels!</a:t>
            </a:r>
          </a:p>
          <a:p>
            <a:endParaRPr lang="en-US" dirty="0"/>
          </a:p>
          <a:p>
            <a:r>
              <a:rPr lang="en-US" dirty="0"/>
              <a:t>Evaluating interdependencies </a:t>
            </a:r>
          </a:p>
          <a:p>
            <a:pPr lvl="1"/>
            <a:r>
              <a:rPr lang="en-US" dirty="0"/>
              <a:t>The nature of the evaluation question change because the parts at each level are different.</a:t>
            </a:r>
          </a:p>
          <a:p>
            <a:endParaRPr lang="en-US" dirty="0"/>
          </a:p>
          <a:p>
            <a:pPr lvl="2"/>
            <a:r>
              <a:rPr lang="en-US" dirty="0"/>
              <a:t>Single restaurant: 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Was the customer’s order being correctly relayed from the greeter, to toppings, to cashier? Was the cooking and cooling equipment required to ensure quality sandwiches regularly inspected and functional? </a:t>
            </a: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  <a:p>
            <a:pPr lvl="2"/>
            <a:r>
              <a:rPr lang="en-US" dirty="0"/>
              <a:t>Food court:  </a:t>
            </a:r>
            <a:r>
              <a:rPr lang="en-US" sz="1400" dirty="0">
                <a:latin typeface="Calibri" panose="020F0502020204030204" pitchFamily="34" charset="0"/>
              </a:rPr>
              <a:t>Are a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 restaurants in the food court abide by the Hazard Analysis Critical Control Point (HACCP) principles (FDA, 2017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). What is the timing of the opening/closing of these three clusters of businesses that optimizes customer satisfaction?  Are all the different dietary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requirments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covered?</a:t>
            </a:r>
            <a:endParaRPr lang="en-US" sz="1400" dirty="0"/>
          </a:p>
          <a:p>
            <a:pPr lvl="1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en-US" dirty="0"/>
          </a:p>
          <a:p>
            <a:pPr lvl="2"/>
            <a:r>
              <a:rPr lang="en-US" dirty="0"/>
              <a:t>Highest level:  </a:t>
            </a:r>
            <a:r>
              <a:rPr lang="en-US" sz="1400" dirty="0">
                <a:latin typeface="Calibri" panose="020F0502020204030204" pitchFamily="34" charset="0"/>
              </a:rPr>
              <a:t>Is there a way to get people from the venue to venue safely?  </a:t>
            </a:r>
            <a:r>
              <a:rPr lang="en-US" sz="1400">
                <a:latin typeface="Calibri" panose="020F0502020204030204" pitchFamily="34" charset="0"/>
              </a:rPr>
              <a:t>Parking access</a:t>
            </a:r>
            <a:r>
              <a:rPr lang="en-US" sz="1400" dirty="0">
                <a:latin typeface="Calibri" panose="020F0502020204030204" pitchFamily="34" charset="0"/>
              </a:rPr>
              <a:t>?  Do the attractions cater to different age groups/interests?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5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8671-D857-ACD0-5871-883EC70B2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Observations from a single restaurant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27A7-B644-113B-0D2A-320B0B0FA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 loops?</a:t>
            </a:r>
          </a:p>
          <a:p>
            <a:endParaRPr lang="en-US" dirty="0"/>
          </a:p>
          <a:p>
            <a:r>
              <a:rPr lang="en-US" dirty="0"/>
              <a:t>Cascading events?</a:t>
            </a:r>
          </a:p>
          <a:p>
            <a:endParaRPr lang="en-US" dirty="0"/>
          </a:p>
          <a:p>
            <a:r>
              <a:rPr lang="en-US" dirty="0"/>
              <a:t>Reflex arcs?</a:t>
            </a:r>
          </a:p>
        </p:txBody>
      </p:sp>
    </p:spTree>
    <p:extLst>
      <p:ext uri="{BB962C8B-B14F-4D97-AF65-F5344CB8AC3E}">
        <p14:creationId xmlns:p14="http://schemas.microsoft.com/office/powerpoint/2010/main" val="70875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176902" y="148846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5" y="515317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80" y="5109668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7" y="519584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8012636" y="4410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54816" y="1954434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4928591" y="4913471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8611455" y="5065530"/>
            <a:ext cx="2838723" cy="1673712"/>
            <a:chOff x="6647478" y="4865692"/>
            <a:chExt cx="2838723" cy="1673712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78" y="4865692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7584998" y="6170072"/>
              <a:ext cx="1114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Education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326978" y="1963301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F979F56-179E-AADE-5122-0F0DFB3A49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78" y="2122235"/>
            <a:ext cx="6201848" cy="23522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52EF71-B387-32F5-8E5C-B2DE9C2591C6}"/>
              </a:ext>
            </a:extLst>
          </p:cNvPr>
          <p:cNvSpPr txBox="1"/>
          <p:nvPr/>
        </p:nvSpPr>
        <p:spPr>
          <a:xfrm>
            <a:off x="2306574" y="6382913"/>
            <a:ext cx="14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Tax Incentives</a:t>
            </a:r>
          </a:p>
        </p:txBody>
      </p:sp>
    </p:spTree>
    <p:extLst>
      <p:ext uri="{BB962C8B-B14F-4D97-AF65-F5344CB8AC3E}">
        <p14:creationId xmlns:p14="http://schemas.microsoft.com/office/powerpoint/2010/main" val="8402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39,262 The End Stock Photos, Pictures &amp; Royalty-Free Images - iStock">
            <a:extLst>
              <a:ext uri="{FF2B5EF4-FFF2-40B4-BE49-F238E27FC236}">
                <a16:creationId xmlns:a16="http://schemas.microsoft.com/office/drawing/2014/main" id="{07B4D5CC-5B33-535D-491C-E9C56B016F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60" y="185196"/>
            <a:ext cx="3855880" cy="25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22E7D-24D7-9EDB-3AC0-B5BF93079640}"/>
              </a:ext>
            </a:extLst>
          </p:cNvPr>
          <p:cNvSpPr txBox="1"/>
          <p:nvPr/>
        </p:nvSpPr>
        <p:spPr>
          <a:xfrm>
            <a:off x="864524" y="483635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Contact Information: </a:t>
            </a:r>
          </a:p>
          <a:p>
            <a:pPr lvl="1"/>
            <a:r>
              <a:rPr lang="en-US" sz="2400" dirty="0"/>
              <a:t>email  </a:t>
            </a:r>
            <a:r>
              <a:rPr lang="en-US" sz="2400" dirty="0">
                <a:hlinkClick r:id="rId3"/>
              </a:rPr>
              <a:t>ralph@justevaluation.com</a:t>
            </a:r>
            <a:endParaRPr lang="en-US" sz="2400" dirty="0"/>
          </a:p>
          <a:p>
            <a:pPr lvl="1"/>
            <a:r>
              <a:rPr lang="en-US" sz="2400" dirty="0"/>
              <a:t>Website:  justevaluation.com</a:t>
            </a:r>
          </a:p>
          <a:p>
            <a:pPr lvl="1"/>
            <a:r>
              <a:rPr lang="en-US" sz="2400" dirty="0"/>
              <a:t>Cell:  520-203-1038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E5E36-CF62-114F-91D9-587D149047D4}"/>
              </a:ext>
            </a:extLst>
          </p:cNvPr>
          <p:cNvSpPr txBox="1"/>
          <p:nvPr/>
        </p:nvSpPr>
        <p:spPr>
          <a:xfrm>
            <a:off x="6312131" y="59279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IAP || Book || System Evaluation Theory (infoagepub.com)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F7173-847B-5C0D-5BEB-179682498E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2685" r="35467" b="6024"/>
          <a:stretch/>
        </p:blipFill>
        <p:spPr>
          <a:xfrm>
            <a:off x="7797337" y="2900377"/>
            <a:ext cx="3474721" cy="28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2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176902" y="148846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5" y="515317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396353" y="606624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80" y="5109668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7" y="519584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8012636" y="4410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54816" y="1954434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4252613" y="4920510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8611455" y="5065530"/>
            <a:ext cx="2838723" cy="1673712"/>
            <a:chOff x="6647478" y="4865692"/>
            <a:chExt cx="2838723" cy="1673712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78" y="4865692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7199769" y="617007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Finish High School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326978" y="1963301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AE3B81-6E15-44DA-803A-AFA04F920946}"/>
              </a:ext>
            </a:extLst>
          </p:cNvPr>
          <p:cNvCxnSpPr>
            <a:cxnSpLocks/>
            <a:stCxn id="26626" idx="3"/>
            <a:endCxn id="26630" idx="1"/>
          </p:cNvCxnSpPr>
          <p:nvPr/>
        </p:nvCxnSpPr>
        <p:spPr>
          <a:xfrm>
            <a:off x="3879612" y="1178099"/>
            <a:ext cx="3925635" cy="12914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21AEDB-9D80-4B18-B401-670296F3F8EB}"/>
              </a:ext>
            </a:extLst>
          </p:cNvPr>
          <p:cNvCxnSpPr>
            <a:cxnSpLocks/>
            <a:stCxn id="26636" idx="1"/>
            <a:endCxn id="26634" idx="3"/>
          </p:cNvCxnSpPr>
          <p:nvPr/>
        </p:nvCxnSpPr>
        <p:spPr>
          <a:xfrm flipH="1">
            <a:off x="6827826" y="5636360"/>
            <a:ext cx="1783629" cy="84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D701E5-247A-41C1-B2D0-F160E90C44FC}"/>
              </a:ext>
            </a:extLst>
          </p:cNvPr>
          <p:cNvCxnSpPr>
            <a:cxnSpLocks/>
            <a:stCxn id="26638" idx="3"/>
            <a:endCxn id="26626" idx="2"/>
          </p:cNvCxnSpPr>
          <p:nvPr/>
        </p:nvCxnSpPr>
        <p:spPr>
          <a:xfrm flipV="1">
            <a:off x="2092648" y="1840880"/>
            <a:ext cx="956051" cy="14160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FA2B6C4-E35E-4C79-A30C-7023B0053798}"/>
              </a:ext>
            </a:extLst>
          </p:cNvPr>
          <p:cNvCxnSpPr>
            <a:cxnSpLocks/>
            <a:stCxn id="26630" idx="2"/>
            <a:endCxn id="26632" idx="1"/>
          </p:cNvCxnSpPr>
          <p:nvPr/>
        </p:nvCxnSpPr>
        <p:spPr>
          <a:xfrm>
            <a:off x="8644533" y="1862442"/>
            <a:ext cx="1703344" cy="1398412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758A81-27A8-4B09-BE8E-BA7C4D57746A}"/>
              </a:ext>
            </a:extLst>
          </p:cNvPr>
          <p:cNvCxnSpPr>
            <a:cxnSpLocks/>
            <a:stCxn id="26636" idx="0"/>
            <a:endCxn id="26632" idx="2"/>
          </p:cNvCxnSpPr>
          <p:nvPr/>
        </p:nvCxnSpPr>
        <p:spPr>
          <a:xfrm flipV="1">
            <a:off x="10030817" y="3920942"/>
            <a:ext cx="977149" cy="11445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006789F-CF1E-4655-A495-F83DC5E0046E}"/>
              </a:ext>
            </a:extLst>
          </p:cNvPr>
          <p:cNvCxnSpPr>
            <a:cxnSpLocks/>
            <a:stCxn id="26638" idx="3"/>
            <a:endCxn id="26634" idx="0"/>
          </p:cNvCxnSpPr>
          <p:nvPr/>
        </p:nvCxnSpPr>
        <p:spPr>
          <a:xfrm>
            <a:off x="2092648" y="3256915"/>
            <a:ext cx="3447572" cy="166359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4ACE47-CB08-42FF-9C7B-88D289FE3940}"/>
              </a:ext>
            </a:extLst>
          </p:cNvPr>
          <p:cNvCxnSpPr>
            <a:cxnSpLocks/>
            <a:stCxn id="26626" idx="2"/>
            <a:endCxn id="26628" idx="0"/>
          </p:cNvCxnSpPr>
          <p:nvPr/>
        </p:nvCxnSpPr>
        <p:spPr>
          <a:xfrm flipH="1">
            <a:off x="3028254" y="1840880"/>
            <a:ext cx="20445" cy="32687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F61091-81E4-48E9-B68C-730B00BF0EF0}"/>
              </a:ext>
            </a:extLst>
          </p:cNvPr>
          <p:cNvCxnSpPr>
            <a:cxnSpLocks/>
            <a:stCxn id="26630" idx="2"/>
            <a:endCxn id="26636" idx="0"/>
          </p:cNvCxnSpPr>
          <p:nvPr/>
        </p:nvCxnSpPr>
        <p:spPr>
          <a:xfrm>
            <a:off x="8644533" y="1862442"/>
            <a:ext cx="1386284" cy="32030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8FCC5A-B95C-4CDE-9BE0-77B56F6F2293}"/>
              </a:ext>
            </a:extLst>
          </p:cNvPr>
          <p:cNvCxnSpPr>
            <a:cxnSpLocks/>
            <a:stCxn id="26638" idx="3"/>
            <a:endCxn id="14338" idx="1"/>
          </p:cNvCxnSpPr>
          <p:nvPr/>
        </p:nvCxnSpPr>
        <p:spPr>
          <a:xfrm>
            <a:off x="2092648" y="3256915"/>
            <a:ext cx="2617878" cy="1789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6B6119-810B-4E97-B6AF-FE77D1BF3377}"/>
              </a:ext>
            </a:extLst>
          </p:cNvPr>
          <p:cNvCxnSpPr>
            <a:cxnSpLocks/>
            <a:stCxn id="26632" idx="1"/>
            <a:endCxn id="14338" idx="3"/>
          </p:cNvCxnSpPr>
          <p:nvPr/>
        </p:nvCxnSpPr>
        <p:spPr>
          <a:xfrm flipH="1" flipV="1">
            <a:off x="7454288" y="3258704"/>
            <a:ext cx="2893589" cy="215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17E416-D132-4C6B-B317-FF02CB388F8E}"/>
              </a:ext>
            </a:extLst>
          </p:cNvPr>
          <p:cNvCxnSpPr>
            <a:cxnSpLocks/>
            <a:stCxn id="26636" idx="0"/>
            <a:endCxn id="14338" idx="3"/>
          </p:cNvCxnSpPr>
          <p:nvPr/>
        </p:nvCxnSpPr>
        <p:spPr>
          <a:xfrm flipH="1" flipV="1">
            <a:off x="7454288" y="3258704"/>
            <a:ext cx="2576529" cy="180682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866291-3F26-4446-AE7D-170D623BFFCE}"/>
              </a:ext>
            </a:extLst>
          </p:cNvPr>
          <p:cNvCxnSpPr>
            <a:cxnSpLocks/>
            <a:stCxn id="26634" idx="0"/>
            <a:endCxn id="14338" idx="2"/>
          </p:cNvCxnSpPr>
          <p:nvPr/>
        </p:nvCxnSpPr>
        <p:spPr>
          <a:xfrm flipV="1">
            <a:off x="5540220" y="4496233"/>
            <a:ext cx="542187" cy="424277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8EA016-5CEF-49DE-BB68-2F62DE0D3D2C}"/>
              </a:ext>
            </a:extLst>
          </p:cNvPr>
          <p:cNvCxnSpPr>
            <a:cxnSpLocks/>
            <a:stCxn id="26628" idx="0"/>
            <a:endCxn id="14338" idx="1"/>
          </p:cNvCxnSpPr>
          <p:nvPr/>
        </p:nvCxnSpPr>
        <p:spPr>
          <a:xfrm flipV="1">
            <a:off x="3028254" y="3258704"/>
            <a:ext cx="1682272" cy="1850964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94A9B35-222E-4A0A-B255-A38BEE3AF641}"/>
              </a:ext>
            </a:extLst>
          </p:cNvPr>
          <p:cNvCxnSpPr>
            <a:cxnSpLocks/>
            <a:stCxn id="26630" idx="1"/>
            <a:endCxn id="14338" idx="0"/>
          </p:cNvCxnSpPr>
          <p:nvPr/>
        </p:nvCxnSpPr>
        <p:spPr>
          <a:xfrm flipH="1">
            <a:off x="6082407" y="1191013"/>
            <a:ext cx="1722840" cy="830162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DF523C9-951F-4333-8F13-95300841DD91}"/>
              </a:ext>
            </a:extLst>
          </p:cNvPr>
          <p:cNvCxnSpPr>
            <a:cxnSpLocks/>
            <a:stCxn id="26626" idx="3"/>
            <a:endCxn id="14338" idx="0"/>
          </p:cNvCxnSpPr>
          <p:nvPr/>
        </p:nvCxnSpPr>
        <p:spPr>
          <a:xfrm>
            <a:off x="3879612" y="1178099"/>
            <a:ext cx="2202795" cy="84307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Maine Relocation | Quality of Life Statistics">
            <a:extLst>
              <a:ext uri="{FF2B5EF4-FFF2-40B4-BE49-F238E27FC236}">
                <a16:creationId xmlns:a16="http://schemas.microsoft.com/office/drawing/2014/main" id="{260C87BE-B7DF-4D37-9A5A-4EA5F3DD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26" y="2021175"/>
            <a:ext cx="2743762" cy="24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8966A38-BEF1-0716-FD18-26585ACE9029}"/>
              </a:ext>
            </a:extLst>
          </p:cNvPr>
          <p:cNvSpPr txBox="1"/>
          <p:nvPr/>
        </p:nvSpPr>
        <p:spPr>
          <a:xfrm>
            <a:off x="2286259" y="6303758"/>
            <a:ext cx="13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</p:spTree>
    <p:extLst>
      <p:ext uri="{BB962C8B-B14F-4D97-AF65-F5344CB8AC3E}">
        <p14:creationId xmlns:p14="http://schemas.microsoft.com/office/powerpoint/2010/main" val="29343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8A802-77BA-A116-1A91-ECA20860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96" y="47119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is a complex intervention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B73F5E-6BEF-B347-12CA-F863A7A82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5" y="820466"/>
            <a:ext cx="10515600" cy="39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w what? – Journey to my heart….">
            <a:extLst>
              <a:ext uri="{FF2B5EF4-FFF2-40B4-BE49-F238E27FC236}">
                <a16:creationId xmlns:a16="http://schemas.microsoft.com/office/drawing/2014/main" id="{F8875273-39E8-70E0-3F0A-C9F3560C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56" y="551791"/>
            <a:ext cx="8420669" cy="559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12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638721" y="907158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04" y="1273629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288660" y="95447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34" y="1440437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4" y="1266840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7927023" y="79135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77654" y="767139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1043374" y="4714022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6737236" y="4835044"/>
            <a:ext cx="2838723" cy="1673712"/>
            <a:chOff x="6647478" y="4865692"/>
            <a:chExt cx="2838723" cy="1673712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78" y="4865692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7585001" y="6170072"/>
              <a:ext cx="1114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Education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222391" y="495033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pic>
        <p:nvPicPr>
          <p:cNvPr id="23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F0317572-D104-4104-91F9-DA9E6791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34" y="2893826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DCB763A0-D7D1-4D8D-8024-34FE52E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21" y="2890327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261AA77A-1527-4CAD-98F5-42D12A11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9" y="2901174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6961E42E-04BA-4B65-AB25-40D1303C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64" y="2899269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BC333D76-C5CD-4CA7-9705-79B61FB2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066" y="2899268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CE0D2E87-DD9A-4E02-A77D-EF95BC3A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77" y="4823871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B5E73657-85AC-44BA-BD0A-B36A588C9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023" y="4714022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638721" y="907158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04" y="1273629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288660" y="95447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34" y="1440437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4" y="1266840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7927023" y="79135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77654" y="767139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1043374" y="4714022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pic>
        <p:nvPicPr>
          <p:cNvPr id="26636" name="Picture 12" descr="Free GED Program - Eastern Monroe Public Library">
            <a:extLst>
              <a:ext uri="{FF2B5EF4-FFF2-40B4-BE49-F238E27FC236}">
                <a16:creationId xmlns:a16="http://schemas.microsoft.com/office/drawing/2014/main" id="{52F65543-2A89-416D-9C72-F8EFA80E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43" y="4924984"/>
            <a:ext cx="2838723" cy="114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222391" y="495033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pic>
        <p:nvPicPr>
          <p:cNvPr id="23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F0317572-D104-4104-91F9-DA9E6791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34" y="2893826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DCB763A0-D7D1-4D8D-8024-34FE52E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29" y="2893826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261AA77A-1527-4CAD-98F5-42D12A11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9" y="2901174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6961E42E-04BA-4B65-AB25-40D1303C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64" y="2899269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BC333D76-C5CD-4CA7-9705-79B61FB2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165" y="2899271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CE0D2E87-DD9A-4E02-A77D-EF95BC3A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77" y="4823871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B5E73657-85AC-44BA-BD0A-B36A588C9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023" y="4714022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85DDE-68A8-4345-B412-F9A0DF51A22A}"/>
              </a:ext>
            </a:extLst>
          </p:cNvPr>
          <p:cNvSpPr txBox="1"/>
          <p:nvPr/>
        </p:nvSpPr>
        <p:spPr>
          <a:xfrm>
            <a:off x="373037" y="3480178"/>
            <a:ext cx="15988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Park Utilization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7D6927-B4C4-4867-B303-183CE5A26FDE}"/>
              </a:ext>
            </a:extLst>
          </p:cNvPr>
          <p:cNvSpPr txBox="1"/>
          <p:nvPr/>
        </p:nvSpPr>
        <p:spPr>
          <a:xfrm>
            <a:off x="2732774" y="3377697"/>
            <a:ext cx="181408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Reduced Housing</a:t>
            </a:r>
          </a:p>
          <a:p>
            <a:pPr algn="ctr"/>
            <a:r>
              <a:rPr lang="en-US" dirty="0"/>
              <a:t>Density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DBADA5-19E6-4224-864A-89E27733F43C}"/>
              </a:ext>
            </a:extLst>
          </p:cNvPr>
          <p:cNvSpPr txBox="1"/>
          <p:nvPr/>
        </p:nvSpPr>
        <p:spPr>
          <a:xfrm>
            <a:off x="5296485" y="3280011"/>
            <a:ext cx="161107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Residents Remaining in Neighborhood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C292EE-B07D-4319-9FC6-8D33AD1DD2AA}"/>
              </a:ext>
            </a:extLst>
          </p:cNvPr>
          <p:cNvSpPr txBox="1"/>
          <p:nvPr/>
        </p:nvSpPr>
        <p:spPr>
          <a:xfrm>
            <a:off x="7753381" y="3341678"/>
            <a:ext cx="16110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Retrained and employed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6EEF34-27B3-4853-B2B4-D288696D28EF}"/>
              </a:ext>
            </a:extLst>
          </p:cNvPr>
          <p:cNvSpPr txBox="1"/>
          <p:nvPr/>
        </p:nvSpPr>
        <p:spPr>
          <a:xfrm>
            <a:off x="10225263" y="3239198"/>
            <a:ext cx="161107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locally owned businesses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A78E53-F28D-46B2-A575-6338E2D2F4BA}"/>
              </a:ext>
            </a:extLst>
          </p:cNvPr>
          <p:cNvSpPr txBox="1"/>
          <p:nvPr/>
        </p:nvSpPr>
        <p:spPr>
          <a:xfrm>
            <a:off x="4341431" y="5277214"/>
            <a:ext cx="16110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Spouses at Work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6F1BF-AA16-4A9F-91E2-68E88E28F758}"/>
              </a:ext>
            </a:extLst>
          </p:cNvPr>
          <p:cNvSpPr txBox="1"/>
          <p:nvPr/>
        </p:nvSpPr>
        <p:spPr>
          <a:xfrm>
            <a:off x="10128201" y="5146958"/>
            <a:ext cx="16110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School Diploma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E27498-749A-A738-433C-C16CB387E635}"/>
              </a:ext>
            </a:extLst>
          </p:cNvPr>
          <p:cNvSpPr txBox="1"/>
          <p:nvPr/>
        </p:nvSpPr>
        <p:spPr>
          <a:xfrm>
            <a:off x="7753381" y="6151410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8755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63E3-8385-B5E4-A7F4-CB9925B4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strategy miss from an outcomes evaluation perspective?</a:t>
            </a:r>
          </a:p>
        </p:txBody>
      </p:sp>
      <p:pic>
        <p:nvPicPr>
          <p:cNvPr id="1026" name="Picture 2" descr="What's Missing in Your Marketing">
            <a:extLst>
              <a:ext uri="{FF2B5EF4-FFF2-40B4-BE49-F238E27FC236}">
                <a16:creationId xmlns:a16="http://schemas.microsoft.com/office/drawing/2014/main" id="{28CFB391-3F00-F4E5-4689-5B0497F5F5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0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176902" y="148846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5" y="515317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396353" y="606624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80" y="5109668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7" y="519584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8012636" y="4410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54816" y="1954434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4252613" y="4920510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8611455" y="5065530"/>
            <a:ext cx="2838723" cy="1673712"/>
            <a:chOff x="6647478" y="4865692"/>
            <a:chExt cx="2838723" cy="1673712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78" y="4865692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7199769" y="617007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Finish High School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326978" y="1963301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8FCC5A-B95C-4CDE-9BE0-77B56F6F2293}"/>
              </a:ext>
            </a:extLst>
          </p:cNvPr>
          <p:cNvCxnSpPr>
            <a:cxnSpLocks/>
            <a:stCxn id="26638" idx="3"/>
          </p:cNvCxnSpPr>
          <p:nvPr/>
        </p:nvCxnSpPr>
        <p:spPr>
          <a:xfrm>
            <a:off x="2092648" y="3256915"/>
            <a:ext cx="2617878" cy="1789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6B6119-810B-4E97-B6AF-FE77D1BF3377}"/>
              </a:ext>
            </a:extLst>
          </p:cNvPr>
          <p:cNvCxnSpPr>
            <a:cxnSpLocks/>
            <a:endCxn id="26632" idx="1"/>
          </p:cNvCxnSpPr>
          <p:nvPr/>
        </p:nvCxnSpPr>
        <p:spPr>
          <a:xfrm>
            <a:off x="7454288" y="3258704"/>
            <a:ext cx="2893589" cy="2150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17E416-D132-4C6B-B317-FF02CB388F8E}"/>
              </a:ext>
            </a:extLst>
          </p:cNvPr>
          <p:cNvCxnSpPr>
            <a:cxnSpLocks/>
            <a:endCxn id="26636" idx="0"/>
          </p:cNvCxnSpPr>
          <p:nvPr/>
        </p:nvCxnSpPr>
        <p:spPr>
          <a:xfrm>
            <a:off x="7454288" y="3766782"/>
            <a:ext cx="2576529" cy="1298748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866291-3F26-4446-AE7D-170D623BFFCE}"/>
              </a:ext>
            </a:extLst>
          </p:cNvPr>
          <p:cNvCxnSpPr>
            <a:cxnSpLocks/>
            <a:endCxn id="26634" idx="0"/>
          </p:cNvCxnSpPr>
          <p:nvPr/>
        </p:nvCxnSpPr>
        <p:spPr>
          <a:xfrm flipH="1">
            <a:off x="5540220" y="4262651"/>
            <a:ext cx="423852" cy="657859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8EA016-5CEF-49DE-BB68-2F62DE0D3D2C}"/>
              </a:ext>
            </a:extLst>
          </p:cNvPr>
          <p:cNvCxnSpPr>
            <a:cxnSpLocks/>
            <a:endCxn id="26628" idx="0"/>
          </p:cNvCxnSpPr>
          <p:nvPr/>
        </p:nvCxnSpPr>
        <p:spPr>
          <a:xfrm flipH="1">
            <a:off x="3028254" y="4012442"/>
            <a:ext cx="1806271" cy="1097226"/>
          </a:xfrm>
          <a:prstGeom prst="straightConnector1">
            <a:avLst/>
          </a:prstGeom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94A9B35-222E-4A0A-B255-A38BEE3AF641}"/>
              </a:ext>
            </a:extLst>
          </p:cNvPr>
          <p:cNvCxnSpPr>
            <a:cxnSpLocks/>
            <a:stCxn id="26630" idx="1"/>
          </p:cNvCxnSpPr>
          <p:nvPr/>
        </p:nvCxnSpPr>
        <p:spPr>
          <a:xfrm flipH="1">
            <a:off x="6678304" y="1191013"/>
            <a:ext cx="1126943" cy="1060868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DF523C9-951F-4333-8F13-95300841DD91}"/>
              </a:ext>
            </a:extLst>
          </p:cNvPr>
          <p:cNvCxnSpPr>
            <a:cxnSpLocks/>
            <a:stCxn id="26626" idx="3"/>
          </p:cNvCxnSpPr>
          <p:nvPr/>
        </p:nvCxnSpPr>
        <p:spPr>
          <a:xfrm>
            <a:off x="3879612" y="1178099"/>
            <a:ext cx="1370227" cy="1154534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The Definition of a Problem - a Critical Step | Indra Process and  Performance Consulting">
            <a:extLst>
              <a:ext uri="{FF2B5EF4-FFF2-40B4-BE49-F238E27FC236}">
                <a16:creationId xmlns:a16="http://schemas.microsoft.com/office/drawing/2014/main" id="{306111B7-DFDD-EA54-4758-B0F01F2D61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25" y="2304538"/>
            <a:ext cx="2509205" cy="18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03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EC4B68-DB77-B47E-2C6F-7CCEA8A0D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EC2684-2020-0B94-C9CA-3C235D55C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0990" y="2128058"/>
            <a:ext cx="4510544" cy="281524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We respectfully acknowledge that our conference is being held on the original lands of the </a:t>
            </a:r>
            <a:r>
              <a:rPr lang="en-US" sz="32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Chitimacha</a:t>
            </a:r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E2718-5EB0-2853-1C39-9657A1A8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6" y="72044"/>
            <a:ext cx="6632169" cy="66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24C4E-3298-38FC-81D8-B82CADC3E228}"/>
              </a:ext>
            </a:extLst>
          </p:cNvPr>
          <p:cNvSpPr/>
          <p:nvPr/>
        </p:nvSpPr>
        <p:spPr>
          <a:xfrm>
            <a:off x="3785062" y="5180906"/>
            <a:ext cx="1224742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4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63E3-8385-B5E4-A7F4-CB9925B4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this strategy miss from a process evaluation perspective?</a:t>
            </a:r>
          </a:p>
        </p:txBody>
      </p:sp>
      <p:pic>
        <p:nvPicPr>
          <p:cNvPr id="1026" name="Picture 2" descr="What's Missing in Your Marketing">
            <a:extLst>
              <a:ext uri="{FF2B5EF4-FFF2-40B4-BE49-F238E27FC236}">
                <a16:creationId xmlns:a16="http://schemas.microsoft.com/office/drawing/2014/main" id="{28CFB391-3F00-F4E5-4689-5B0497F5F5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83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176902" y="148846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5" y="515317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396353" y="606624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80" y="5109668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7" y="519584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8012636" y="4410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54816" y="1954434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4252613" y="4920510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8611455" y="5065530"/>
            <a:ext cx="2838723" cy="1673712"/>
            <a:chOff x="6647478" y="4865692"/>
            <a:chExt cx="2838723" cy="1673712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78" y="4865692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7199769" y="617007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Finish High School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326978" y="1963301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AE3B81-6E15-44DA-803A-AFA04F920946}"/>
              </a:ext>
            </a:extLst>
          </p:cNvPr>
          <p:cNvCxnSpPr>
            <a:cxnSpLocks/>
            <a:stCxn id="26626" idx="3"/>
            <a:endCxn id="26630" idx="1"/>
          </p:cNvCxnSpPr>
          <p:nvPr/>
        </p:nvCxnSpPr>
        <p:spPr>
          <a:xfrm>
            <a:off x="3879612" y="1178099"/>
            <a:ext cx="3925635" cy="12914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21AEDB-9D80-4B18-B401-670296F3F8EB}"/>
              </a:ext>
            </a:extLst>
          </p:cNvPr>
          <p:cNvCxnSpPr>
            <a:cxnSpLocks/>
            <a:stCxn id="26636" idx="1"/>
            <a:endCxn id="26634" idx="3"/>
          </p:cNvCxnSpPr>
          <p:nvPr/>
        </p:nvCxnSpPr>
        <p:spPr>
          <a:xfrm flipH="1">
            <a:off x="6827826" y="5636360"/>
            <a:ext cx="1783629" cy="84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D701E5-247A-41C1-B2D0-F160E90C44FC}"/>
              </a:ext>
            </a:extLst>
          </p:cNvPr>
          <p:cNvCxnSpPr>
            <a:cxnSpLocks/>
            <a:stCxn id="26638" idx="3"/>
            <a:endCxn id="26626" idx="2"/>
          </p:cNvCxnSpPr>
          <p:nvPr/>
        </p:nvCxnSpPr>
        <p:spPr>
          <a:xfrm flipV="1">
            <a:off x="2092648" y="1840880"/>
            <a:ext cx="956051" cy="14160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FA2B6C4-E35E-4C79-A30C-7023B0053798}"/>
              </a:ext>
            </a:extLst>
          </p:cNvPr>
          <p:cNvCxnSpPr>
            <a:cxnSpLocks/>
            <a:stCxn id="26630" idx="2"/>
            <a:endCxn id="26632" idx="1"/>
          </p:cNvCxnSpPr>
          <p:nvPr/>
        </p:nvCxnSpPr>
        <p:spPr>
          <a:xfrm>
            <a:off x="8644533" y="1862442"/>
            <a:ext cx="1703344" cy="1398412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758A81-27A8-4B09-BE8E-BA7C4D57746A}"/>
              </a:ext>
            </a:extLst>
          </p:cNvPr>
          <p:cNvCxnSpPr>
            <a:cxnSpLocks/>
            <a:stCxn id="26636" idx="0"/>
            <a:endCxn id="26632" idx="2"/>
          </p:cNvCxnSpPr>
          <p:nvPr/>
        </p:nvCxnSpPr>
        <p:spPr>
          <a:xfrm flipV="1">
            <a:off x="10030817" y="3920942"/>
            <a:ext cx="977149" cy="11445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006789F-CF1E-4655-A495-F83DC5E0046E}"/>
              </a:ext>
            </a:extLst>
          </p:cNvPr>
          <p:cNvCxnSpPr>
            <a:cxnSpLocks/>
            <a:stCxn id="26638" idx="3"/>
            <a:endCxn id="26634" idx="0"/>
          </p:cNvCxnSpPr>
          <p:nvPr/>
        </p:nvCxnSpPr>
        <p:spPr>
          <a:xfrm>
            <a:off x="2092648" y="3256915"/>
            <a:ext cx="3447572" cy="166359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4ACE47-CB08-42FF-9C7B-88D289FE3940}"/>
              </a:ext>
            </a:extLst>
          </p:cNvPr>
          <p:cNvCxnSpPr>
            <a:cxnSpLocks/>
            <a:stCxn id="26626" idx="2"/>
            <a:endCxn id="26628" idx="0"/>
          </p:cNvCxnSpPr>
          <p:nvPr/>
        </p:nvCxnSpPr>
        <p:spPr>
          <a:xfrm flipH="1">
            <a:off x="3028254" y="1840880"/>
            <a:ext cx="20445" cy="32687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F61091-81E4-48E9-B68C-730B00BF0EF0}"/>
              </a:ext>
            </a:extLst>
          </p:cNvPr>
          <p:cNvCxnSpPr>
            <a:cxnSpLocks/>
            <a:stCxn id="26630" idx="2"/>
            <a:endCxn id="26636" idx="0"/>
          </p:cNvCxnSpPr>
          <p:nvPr/>
        </p:nvCxnSpPr>
        <p:spPr>
          <a:xfrm>
            <a:off x="8644533" y="1862442"/>
            <a:ext cx="1386284" cy="32030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8966A38-BEF1-0716-FD18-26585ACE9029}"/>
              </a:ext>
            </a:extLst>
          </p:cNvPr>
          <p:cNvSpPr txBox="1"/>
          <p:nvPr/>
        </p:nvSpPr>
        <p:spPr>
          <a:xfrm>
            <a:off x="2286259" y="6303758"/>
            <a:ext cx="13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</p:spTree>
    <p:extLst>
      <p:ext uri="{BB962C8B-B14F-4D97-AF65-F5344CB8AC3E}">
        <p14:creationId xmlns:p14="http://schemas.microsoft.com/office/powerpoint/2010/main" val="3020573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67D9-C7B6-4B76-9B85-FFF1C5E4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027" y="-164875"/>
            <a:ext cx="6635945" cy="1325563"/>
          </a:xfrm>
        </p:spPr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638721" y="907158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04" y="1273629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288660" y="95447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34" y="1440437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4" y="1266840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7927023" y="791356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77654" y="767139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1043374" y="4855540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8996065" y="4775238"/>
            <a:ext cx="2838723" cy="1714501"/>
            <a:chOff x="8906307" y="4643998"/>
            <a:chExt cx="2838723" cy="1714501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307" y="4643998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9382941" y="5989167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Finish High School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222391" y="495033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pic>
        <p:nvPicPr>
          <p:cNvPr id="23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F0317572-D104-4104-91F9-DA9E6791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34" y="2893826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DCB763A0-D7D1-4D8D-8024-34FE52E3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21" y="2890327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261AA77A-1527-4CAD-98F5-42D12A11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1" y="2890288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6961E42E-04BA-4B65-AB25-40D1303C5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64" y="2893826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BC333D76-C5CD-4CA7-9705-79B61FB2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066" y="2893825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CE0D2E87-DD9A-4E02-A77D-EF95BC3A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77" y="4845643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B5E73657-85AC-44BA-BD0A-B36A588C9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15" y="4847253"/>
            <a:ext cx="2025275" cy="151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69E81AC-1D8B-45EF-9B4F-AC2DD6C040FB}"/>
              </a:ext>
            </a:extLst>
          </p:cNvPr>
          <p:cNvCxnSpPr>
            <a:stCxn id="26" idx="3"/>
            <a:endCxn id="25" idx="1"/>
          </p:cNvCxnSpPr>
          <p:nvPr/>
        </p:nvCxnSpPr>
        <p:spPr>
          <a:xfrm>
            <a:off x="2247666" y="3646391"/>
            <a:ext cx="381855" cy="3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D591AA-510A-41AB-9531-0E7E0A75ECB8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>
            <a:off x="4654796" y="3646430"/>
            <a:ext cx="425538" cy="349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87F8DC-E107-4FF1-B79D-4A5647D8D141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7105609" y="3649929"/>
            <a:ext cx="41795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757CF5-BB87-4ABA-8830-22B39DA00C4C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9548839" y="3649928"/>
            <a:ext cx="451227" cy="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0B4FF1-510C-4130-B9E0-4F22354B74A7}"/>
              </a:ext>
            </a:extLst>
          </p:cNvPr>
          <p:cNvCxnSpPr>
            <a:stCxn id="29" idx="0"/>
            <a:endCxn id="26" idx="2"/>
          </p:cNvCxnSpPr>
          <p:nvPr/>
        </p:nvCxnSpPr>
        <p:spPr>
          <a:xfrm flipH="1" flipV="1">
            <a:off x="1235029" y="4402493"/>
            <a:ext cx="3895786" cy="44315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1426E34-584E-44DD-A839-20588CC602E9}"/>
              </a:ext>
            </a:extLst>
          </p:cNvPr>
          <p:cNvCxnSpPr>
            <a:cxnSpLocks/>
            <a:stCxn id="29" idx="0"/>
            <a:endCxn id="25" idx="2"/>
          </p:cNvCxnSpPr>
          <p:nvPr/>
        </p:nvCxnSpPr>
        <p:spPr>
          <a:xfrm flipH="1" flipV="1">
            <a:off x="3642159" y="4402532"/>
            <a:ext cx="1488656" cy="44311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01E2602-EDB2-4580-94E7-25AEE81D64A9}"/>
              </a:ext>
            </a:extLst>
          </p:cNvPr>
          <p:cNvCxnSpPr>
            <a:cxnSpLocks/>
            <a:stCxn id="29" idx="0"/>
            <a:endCxn id="23" idx="2"/>
          </p:cNvCxnSpPr>
          <p:nvPr/>
        </p:nvCxnSpPr>
        <p:spPr>
          <a:xfrm flipV="1">
            <a:off x="5130815" y="4406031"/>
            <a:ext cx="962157" cy="43961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DEFE3D-49E5-498D-BB55-E35EFFC7C497}"/>
              </a:ext>
            </a:extLst>
          </p:cNvPr>
          <p:cNvCxnSpPr>
            <a:cxnSpLocks/>
            <a:stCxn id="29" idx="0"/>
            <a:endCxn id="27" idx="2"/>
          </p:cNvCxnSpPr>
          <p:nvPr/>
        </p:nvCxnSpPr>
        <p:spPr>
          <a:xfrm flipV="1">
            <a:off x="5130815" y="4406031"/>
            <a:ext cx="3405387" cy="43961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155C7C2-62DC-4C1F-A31B-E97451F0B463}"/>
              </a:ext>
            </a:extLst>
          </p:cNvPr>
          <p:cNvCxnSpPr>
            <a:cxnSpLocks/>
            <a:stCxn id="29" idx="0"/>
            <a:endCxn id="28" idx="2"/>
          </p:cNvCxnSpPr>
          <p:nvPr/>
        </p:nvCxnSpPr>
        <p:spPr>
          <a:xfrm flipV="1">
            <a:off x="5130815" y="4406030"/>
            <a:ext cx="5881889" cy="43961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D9E55C8-236A-4369-BCAE-AFF237546A0D}"/>
              </a:ext>
            </a:extLst>
          </p:cNvPr>
          <p:cNvCxnSpPr>
            <a:cxnSpLocks/>
            <a:stCxn id="30" idx="0"/>
            <a:endCxn id="26" idx="2"/>
          </p:cNvCxnSpPr>
          <p:nvPr/>
        </p:nvCxnSpPr>
        <p:spPr>
          <a:xfrm flipH="1" flipV="1">
            <a:off x="1235029" y="4402493"/>
            <a:ext cx="6380924" cy="44476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D8A74F4-7015-4927-AA40-BF5BCFBA6A0C}"/>
              </a:ext>
            </a:extLst>
          </p:cNvPr>
          <p:cNvCxnSpPr>
            <a:cxnSpLocks/>
            <a:stCxn id="30" idx="0"/>
            <a:endCxn id="25" idx="2"/>
          </p:cNvCxnSpPr>
          <p:nvPr/>
        </p:nvCxnSpPr>
        <p:spPr>
          <a:xfrm flipH="1" flipV="1">
            <a:off x="3642159" y="4402532"/>
            <a:ext cx="3973794" cy="44472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94509AC-5595-4683-B7E8-FF611BEC38B6}"/>
              </a:ext>
            </a:extLst>
          </p:cNvPr>
          <p:cNvCxnSpPr>
            <a:cxnSpLocks/>
            <a:stCxn id="30" idx="0"/>
            <a:endCxn id="23" idx="2"/>
          </p:cNvCxnSpPr>
          <p:nvPr/>
        </p:nvCxnSpPr>
        <p:spPr>
          <a:xfrm flipH="1" flipV="1">
            <a:off x="6092972" y="4406031"/>
            <a:ext cx="1522981" cy="44122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50E83A5-31B1-4DB0-AD84-70FE4EADAB2F}"/>
              </a:ext>
            </a:extLst>
          </p:cNvPr>
          <p:cNvCxnSpPr>
            <a:cxnSpLocks/>
            <a:stCxn id="30" idx="0"/>
            <a:endCxn id="27" idx="2"/>
          </p:cNvCxnSpPr>
          <p:nvPr/>
        </p:nvCxnSpPr>
        <p:spPr>
          <a:xfrm flipV="1">
            <a:off x="7615953" y="4406031"/>
            <a:ext cx="920249" cy="44122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94919DC-C71A-4C0D-9267-E48A2935CA8B}"/>
              </a:ext>
            </a:extLst>
          </p:cNvPr>
          <p:cNvCxnSpPr>
            <a:cxnSpLocks/>
            <a:stCxn id="30" idx="0"/>
            <a:endCxn id="28" idx="2"/>
          </p:cNvCxnSpPr>
          <p:nvPr/>
        </p:nvCxnSpPr>
        <p:spPr>
          <a:xfrm flipV="1">
            <a:off x="7615953" y="4406030"/>
            <a:ext cx="3396751" cy="44122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1F6996F-604A-48FC-9A8F-2033C91EA8CF}"/>
              </a:ext>
            </a:extLst>
          </p:cNvPr>
          <p:cNvCxnSpPr>
            <a:stCxn id="29" idx="3"/>
            <a:endCxn id="30" idx="1"/>
          </p:cNvCxnSpPr>
          <p:nvPr/>
        </p:nvCxnSpPr>
        <p:spPr>
          <a:xfrm>
            <a:off x="6143452" y="5601746"/>
            <a:ext cx="459863" cy="161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48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798E-D180-4AAC-9041-F6797532A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If more logic models are not the solution, then…</a:t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 descr="We Cannot Solve Our Problems With The Same Thinking That Created Them">
            <a:extLst>
              <a:ext uri="{FF2B5EF4-FFF2-40B4-BE49-F238E27FC236}">
                <a16:creationId xmlns:a16="http://schemas.microsoft.com/office/drawing/2014/main" id="{8340D1EC-5F19-4755-AA67-C5523E30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41" y="2162921"/>
            <a:ext cx="5899517" cy="30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264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6436A-971F-9078-BE5E-7067D583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…..what is the solution?</a:t>
            </a:r>
          </a:p>
        </p:txBody>
      </p:sp>
      <p:pic>
        <p:nvPicPr>
          <p:cNvPr id="2052" name="Picture 4" descr="Fit For Purpose | Helping harmonise business with people and planet,  through purpose">
            <a:extLst>
              <a:ext uri="{FF2B5EF4-FFF2-40B4-BE49-F238E27FC236}">
                <a16:creationId xmlns:a16="http://schemas.microsoft.com/office/drawing/2014/main" id="{22C5B507-BAEC-6293-AE82-2B4D5FACB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9" y="2400811"/>
            <a:ext cx="5577177" cy="284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E875CC4-F738-02DD-4750-785C1D3E6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29" y="2172111"/>
            <a:ext cx="5278224" cy="30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ro to Systems Thinking for Workplace Performance Improvement - Vector  Solutions">
            <a:extLst>
              <a:ext uri="{FF2B5EF4-FFF2-40B4-BE49-F238E27FC236}">
                <a16:creationId xmlns:a16="http://schemas.microsoft.com/office/drawing/2014/main" id="{B5987E8A-05FF-401B-A76B-CAD05F64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1" y="1233790"/>
            <a:ext cx="6498771" cy="339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abits of a Systems Thinker – Systems-Led">
            <a:extLst>
              <a:ext uri="{FF2B5EF4-FFF2-40B4-BE49-F238E27FC236}">
                <a16:creationId xmlns:a16="http://schemas.microsoft.com/office/drawing/2014/main" id="{72D764CF-B6A5-400C-B0F1-DD248B7B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06" y="-146957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95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20EF-177E-4AD2-B6AD-82DE0D8B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would you define a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A0763-5678-456C-99F8-B22F50CA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05" y="2419488"/>
            <a:ext cx="5748495" cy="225048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integrated whole whose essential properties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nterdependence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between its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2008).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lock with Gears Spinning Timelapse Stock Footage Video (100% Royalty-free)  1018844869 | Shutterstock">
            <a:extLst>
              <a:ext uri="{FF2B5EF4-FFF2-40B4-BE49-F238E27FC236}">
                <a16:creationId xmlns:a16="http://schemas.microsoft.com/office/drawing/2014/main" id="{BCCB7547-FCB5-4B66-8ED9-D8FE1D10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44" y="2037080"/>
            <a:ext cx="5791838" cy="32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7A89-F854-D99B-24CF-485055FF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56" y="675467"/>
            <a:ext cx="5412971" cy="132556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System thinking and theory is a good fit for evaluating complex interventions because….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259DB-F066-994D-2D32-B46E6C547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56" y="2981122"/>
            <a:ext cx="4587240" cy="3201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Systems, by definition, have many moving parts that must work together to achieve something they cannot do independently.</a:t>
            </a:r>
          </a:p>
        </p:txBody>
      </p:sp>
      <p:pic>
        <p:nvPicPr>
          <p:cNvPr id="2050" name="Picture 2" descr="Infographic: Human Body Systems | Carolina.com">
            <a:extLst>
              <a:ext uri="{FF2B5EF4-FFF2-40B4-BE49-F238E27FC236}">
                <a16:creationId xmlns:a16="http://schemas.microsoft.com/office/drawing/2014/main" id="{A13F1843-0CA9-0EF7-AC7A-BB1C443FB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/>
          <a:stretch/>
        </p:blipFill>
        <p:spPr bwMode="auto">
          <a:xfrm>
            <a:off x="6203950" y="609599"/>
            <a:ext cx="5149850" cy="60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A8F3-EED0-4052-A6B4-24F12FEE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mean by system parts?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498D6-C73E-4798-BE68-07DC6F8B0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47" y="2350084"/>
            <a:ext cx="4934578" cy="3319196"/>
          </a:xfrm>
        </p:spPr>
        <p:txBody>
          <a:bodyPr>
            <a:normAutofit lnSpcReduction="10000"/>
          </a:bodyPr>
          <a:lstStyle/>
          <a:p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System part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include 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set of plans, resources, authorities, agencies, and their associated human resources (Jackson, Faith, &amp; Willis, 2012).</a:t>
            </a:r>
          </a:p>
          <a:p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Basically any component of a complex intervention.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2050" name="Picture 2" descr="Concept Teamwork Building Working System Cogwheels Stock Vector (Royalty  Free) 229447225">
            <a:extLst>
              <a:ext uri="{FF2B5EF4-FFF2-40B4-BE49-F238E27FC236}">
                <a16:creationId xmlns:a16="http://schemas.microsoft.com/office/drawing/2014/main" id="{4E4A763E-36A0-4A85-ADF2-A6A6A0C0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10" y="1825625"/>
            <a:ext cx="6042004" cy="44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3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0CCE-5E2D-4363-B16A-423F1F70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2" y="60195"/>
            <a:ext cx="12044275" cy="1325563"/>
          </a:xfrm>
        </p:spPr>
        <p:txBody>
          <a:bodyPr/>
          <a:lstStyle/>
          <a:p>
            <a:pPr algn="ctr"/>
            <a:r>
              <a:rPr lang="en-US" dirty="0"/>
              <a:t>Illustrating parts, interdependence and emergence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7AF950C-EFE3-4CF6-8A43-77041BA36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1385758"/>
            <a:ext cx="752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4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813F-46B2-4070-AD77-1E0044C0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8E053-4D2B-49BE-8149-87CCE3136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Breaks:</a:t>
            </a:r>
          </a:p>
          <a:p>
            <a:pPr lvl="1"/>
            <a:r>
              <a:rPr lang="en-US" dirty="0"/>
              <a:t>10:30 am - 10:45 am</a:t>
            </a:r>
          </a:p>
          <a:p>
            <a:pPr lvl="1"/>
            <a:r>
              <a:rPr lang="en-US" dirty="0"/>
              <a:t>Lunch: 12:00 noon - 1:00 pm</a:t>
            </a:r>
          </a:p>
          <a:p>
            <a:pPr lvl="1"/>
            <a:r>
              <a:rPr lang="en-US" dirty="0"/>
              <a:t>Afternoon – 2:30pm - 2:45pm but…..we are heading to the Pythian Market</a:t>
            </a:r>
          </a:p>
          <a:p>
            <a:r>
              <a:rPr lang="en-US" dirty="0"/>
              <a:t>Contact Information: </a:t>
            </a:r>
          </a:p>
          <a:p>
            <a:pPr lvl="1"/>
            <a:r>
              <a:rPr lang="en-US" dirty="0"/>
              <a:t>email  </a:t>
            </a:r>
            <a:r>
              <a:rPr lang="en-US" dirty="0">
                <a:hlinkClick r:id="rId2"/>
              </a:rPr>
              <a:t>ralph@justevaluation.com</a:t>
            </a:r>
            <a:endParaRPr lang="en-US" dirty="0"/>
          </a:p>
          <a:p>
            <a:pPr lvl="1"/>
            <a:r>
              <a:rPr lang="en-US" dirty="0"/>
              <a:t>Website:  justevaluation.com</a:t>
            </a:r>
          </a:p>
          <a:p>
            <a:pPr lvl="1"/>
            <a:r>
              <a:rPr lang="en-US" dirty="0"/>
              <a:t>Cell:  520-203-1038</a:t>
            </a:r>
          </a:p>
        </p:txBody>
      </p:sp>
    </p:spTree>
    <p:extLst>
      <p:ext uri="{BB962C8B-B14F-4D97-AF65-F5344CB8AC3E}">
        <p14:creationId xmlns:p14="http://schemas.microsoft.com/office/powerpoint/2010/main" val="264858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34AA-B25B-4634-8990-B0B3FEA8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Meet the system test?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8B1A-BD30-4304-B169-E4925CE3D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8369" cy="4351338"/>
          </a:xfrm>
        </p:spPr>
        <p:txBody>
          <a:bodyPr>
            <a:normAutofit/>
          </a:bodyPr>
          <a:lstStyle/>
          <a:p>
            <a:r>
              <a:rPr lang="en-US" dirty="0"/>
              <a:t>All parts are needed for the essential system property (i.e., moving you from point A to point B) to emerge.</a:t>
            </a:r>
          </a:p>
          <a:p>
            <a:endParaRPr lang="en-US" dirty="0"/>
          </a:p>
          <a:p>
            <a:r>
              <a:rPr lang="en-US" dirty="0"/>
              <a:t>If a single part is missing, then the car won’t run as well or at all, so the essential system property may not emerge.</a:t>
            </a:r>
          </a:p>
          <a:p>
            <a:endParaRPr lang="en-US" dirty="0"/>
          </a:p>
        </p:txBody>
      </p:sp>
      <p:pic>
        <p:nvPicPr>
          <p:cNvPr id="6" name="Picture 2" descr="Pass test Images, Stock Photos &amp;amp; Vectors | Shutterstock">
            <a:extLst>
              <a:ext uri="{FF2B5EF4-FFF2-40B4-BE49-F238E27FC236}">
                <a16:creationId xmlns:a16="http://schemas.microsoft.com/office/drawing/2014/main" id="{44C4FB47-1588-42FA-B7C6-70A347719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/>
        </p:blipFill>
        <p:spPr bwMode="auto">
          <a:xfrm>
            <a:off x="7699790" y="2480708"/>
            <a:ext cx="4171950" cy="24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important is Saints' Super Bowl victory for New Orleans? – Cafferty  File - CNN.com Blogs">
            <a:extLst>
              <a:ext uri="{FF2B5EF4-FFF2-40B4-BE49-F238E27FC236}">
                <a16:creationId xmlns:a16="http://schemas.microsoft.com/office/drawing/2014/main" id="{E35AB6A9-3ECA-382D-A0C6-D7E0EB90C6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66" y="400357"/>
            <a:ext cx="8955575" cy="58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902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7007-10A6-05CF-C6B9-11ED2190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system parts?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DB620-C370-25DF-298E-955D89EE4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8302" y="2601479"/>
            <a:ext cx="5181600" cy="1804266"/>
          </a:xfrm>
        </p:spPr>
        <p:txBody>
          <a:bodyPr/>
          <a:lstStyle/>
          <a:p>
            <a:r>
              <a:rPr lang="en-US" dirty="0"/>
              <a:t>Players, coaches.</a:t>
            </a:r>
          </a:p>
          <a:p>
            <a:r>
              <a:rPr lang="en-US" dirty="0"/>
              <a:t>Equipment manager?</a:t>
            </a:r>
          </a:p>
          <a:p>
            <a:r>
              <a:rPr lang="en-US" dirty="0"/>
              <a:t>Family?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10 turning points that led Saints to Super Bowl XLIV championship">
            <a:extLst>
              <a:ext uri="{FF2B5EF4-FFF2-40B4-BE49-F238E27FC236}">
                <a16:creationId xmlns:a16="http://schemas.microsoft.com/office/drawing/2014/main" id="{C09578D9-3E94-26EF-DB63-EBD1577441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3" y="1897669"/>
            <a:ext cx="6229453" cy="35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E09D-9A10-BF20-A766-3DF3B741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emergent system property?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3044B-EFEC-782B-DB19-020470C8C9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Team chemistry?</a:t>
            </a:r>
          </a:p>
          <a:p>
            <a:pPr lvl="1"/>
            <a:r>
              <a:rPr lang="en-US" dirty="0"/>
              <a:t>Love of teammates?</a:t>
            </a:r>
          </a:p>
          <a:p>
            <a:pPr lvl="1"/>
            <a:r>
              <a:rPr lang="en-US" dirty="0"/>
              <a:t>Respect?</a:t>
            </a:r>
          </a:p>
          <a:p>
            <a:pPr lvl="1"/>
            <a:r>
              <a:rPr lang="en-US" dirty="0"/>
              <a:t>We will be discussing how to evaluate the emergent property and who should be responsible for data collection.</a:t>
            </a:r>
          </a:p>
          <a:p>
            <a:endParaRPr lang="en-US" dirty="0"/>
          </a:p>
        </p:txBody>
      </p:sp>
      <p:pic>
        <p:nvPicPr>
          <p:cNvPr id="4098" name="Picture 2" descr="A sneak peek inside Beckett Media's New Orleans Saints Super Bowl champions  commemorative issue - Beckett News">
            <a:extLst>
              <a:ext uri="{FF2B5EF4-FFF2-40B4-BE49-F238E27FC236}">
                <a16:creationId xmlns:a16="http://schemas.microsoft.com/office/drawing/2014/main" id="{FFAB9242-4505-1E21-DFB4-2EB5FF3798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97" y="1825625"/>
            <a:ext cx="32054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5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34AA-B25B-4634-8990-B0B3FEA8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4048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Meet the system test?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8B1A-BD30-4304-B169-E4925CE3D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12055" cy="4690049"/>
          </a:xfrm>
        </p:spPr>
        <p:txBody>
          <a:bodyPr>
            <a:normAutofit/>
          </a:bodyPr>
          <a:lstStyle/>
          <a:p>
            <a:r>
              <a:rPr lang="en-US" dirty="0"/>
              <a:t>All the system parts (players, coaches, training staff) are needed for team chemistry to emerge.</a:t>
            </a:r>
          </a:p>
          <a:p>
            <a:endParaRPr lang="en-US" dirty="0"/>
          </a:p>
          <a:p>
            <a:r>
              <a:rPr lang="en-US" dirty="0"/>
              <a:t>No single player can create team chemistry but missing a player or having the wrong player can destroy team chemistry.</a:t>
            </a:r>
          </a:p>
          <a:p>
            <a:endParaRPr lang="en-US" dirty="0"/>
          </a:p>
        </p:txBody>
      </p:sp>
      <p:pic>
        <p:nvPicPr>
          <p:cNvPr id="6" name="Picture 2" descr="Pass test Images, Stock Photos &amp;amp; Vectors | Shutterstock">
            <a:extLst>
              <a:ext uri="{FF2B5EF4-FFF2-40B4-BE49-F238E27FC236}">
                <a16:creationId xmlns:a16="http://schemas.microsoft.com/office/drawing/2014/main" id="{AA8795F3-2311-4705-AE2F-C622249AD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/>
        </p:blipFill>
        <p:spPr bwMode="auto">
          <a:xfrm>
            <a:off x="6832237" y="2430741"/>
            <a:ext cx="4887602" cy="288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D9CF31-D2D1-4191-AC41-4BBA3136080C}"/>
              </a:ext>
            </a:extLst>
          </p:cNvPr>
          <p:cNvSpPr txBox="1"/>
          <p:nvPr/>
        </p:nvSpPr>
        <p:spPr>
          <a:xfrm>
            <a:off x="2176902" y="148846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Housing Density</a:t>
            </a:r>
          </a:p>
        </p:txBody>
      </p:sp>
      <p:pic>
        <p:nvPicPr>
          <p:cNvPr id="26626" name="Picture 2" descr="Relocation :: University of Rochester">
            <a:extLst>
              <a:ext uri="{FF2B5EF4-FFF2-40B4-BE49-F238E27FC236}">
                <a16:creationId xmlns:a16="http://schemas.microsoft.com/office/drawing/2014/main" id="{52E139DA-A804-42DA-8789-AD388F0B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5" y="515317"/>
            <a:ext cx="166182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4AA56-12D9-4BE9-BBC5-3A258E6567CD}"/>
              </a:ext>
            </a:extLst>
          </p:cNvPr>
          <p:cNvSpPr txBox="1"/>
          <p:nvPr/>
        </p:nvSpPr>
        <p:spPr>
          <a:xfrm>
            <a:off x="5396353" y="6066247"/>
            <a:ext cx="139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  <p:pic>
        <p:nvPicPr>
          <p:cNvPr id="26628" name="Picture 4" descr="To Claim a Tax Break, You Need to Move Quickly | National Apartment  Association">
            <a:extLst>
              <a:ext uri="{FF2B5EF4-FFF2-40B4-BE49-F238E27FC236}">
                <a16:creationId xmlns:a16="http://schemas.microsoft.com/office/drawing/2014/main" id="{60EDDB7E-CFA6-4567-A9E2-FE5FF0B0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80" y="5109668"/>
            <a:ext cx="1815947" cy="100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Dallas College offers free job skills program – The Brookhaven Courier">
            <a:extLst>
              <a:ext uri="{FF2B5EF4-FFF2-40B4-BE49-F238E27FC236}">
                <a16:creationId xmlns:a16="http://schemas.microsoft.com/office/drawing/2014/main" id="{E8EE1C46-0A37-49A4-BE03-4256F950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7" y="519584"/>
            <a:ext cx="1678572" cy="13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6C721-D40B-42ED-9C6E-2C329FBC692D}"/>
              </a:ext>
            </a:extLst>
          </p:cNvPr>
          <p:cNvSpPr txBox="1"/>
          <p:nvPr/>
        </p:nvSpPr>
        <p:spPr>
          <a:xfrm>
            <a:off x="8012636" y="4410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Skills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4A54DA-A32E-4FD1-80E1-6A0F4384DF5A}"/>
              </a:ext>
            </a:extLst>
          </p:cNvPr>
          <p:cNvGrpSpPr/>
          <p:nvPr/>
        </p:nvGrpSpPr>
        <p:grpSpPr>
          <a:xfrm>
            <a:off x="10154816" y="1954434"/>
            <a:ext cx="1544012" cy="1966508"/>
            <a:chOff x="10004837" y="3386995"/>
            <a:chExt cx="1544012" cy="1966508"/>
          </a:xfrm>
        </p:grpSpPr>
        <p:pic>
          <p:nvPicPr>
            <p:cNvPr id="26632" name="Picture 8" descr="Mixed-Use Neighborhood Zone (Formerly Business Park) | Kittery ME">
              <a:extLst>
                <a:ext uri="{FF2B5EF4-FFF2-40B4-BE49-F238E27FC236}">
                  <a16:creationId xmlns:a16="http://schemas.microsoft.com/office/drawing/2014/main" id="{4B0FDE10-D284-4A06-9371-501F8D39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898" y="4033326"/>
              <a:ext cx="1320177" cy="132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866264-EEAD-48E0-915E-71738F44BEC2}"/>
                </a:ext>
              </a:extLst>
            </p:cNvPr>
            <p:cNvSpPr txBox="1"/>
            <p:nvPr/>
          </p:nvSpPr>
          <p:spPr>
            <a:xfrm>
              <a:off x="10004837" y="3386995"/>
              <a:ext cx="15440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Neighborhood</a:t>
              </a:r>
            </a:p>
            <a:p>
              <a:pPr algn="ctr"/>
              <a:r>
                <a:rPr lang="en-US" dirty="0"/>
                <a:t> Businesses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9B42AB-8179-4320-92DF-F3CC637188AF}"/>
              </a:ext>
            </a:extLst>
          </p:cNvPr>
          <p:cNvGrpSpPr/>
          <p:nvPr/>
        </p:nvGrpSpPr>
        <p:grpSpPr>
          <a:xfrm>
            <a:off x="4252613" y="4920510"/>
            <a:ext cx="2575213" cy="1944529"/>
            <a:chOff x="3431967" y="4712244"/>
            <a:chExt cx="2575213" cy="1944529"/>
          </a:xfrm>
        </p:grpSpPr>
        <p:pic>
          <p:nvPicPr>
            <p:cNvPr id="26634" name="Picture 10" descr="Four daycare employees test positive for COVID-19 in Kanawha County">
              <a:extLst>
                <a:ext uri="{FF2B5EF4-FFF2-40B4-BE49-F238E27FC236}">
                  <a16:creationId xmlns:a16="http://schemas.microsoft.com/office/drawing/2014/main" id="{89F351C0-AA47-4675-9B04-BE59C7CE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7" y="4712244"/>
              <a:ext cx="2575213" cy="1448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70BDB-6667-4A30-807D-88299B0317EA}"/>
                </a:ext>
              </a:extLst>
            </p:cNvPr>
            <p:cNvSpPr txBox="1"/>
            <p:nvPr/>
          </p:nvSpPr>
          <p:spPr>
            <a:xfrm>
              <a:off x="4191287" y="6287441"/>
              <a:ext cx="105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Childcare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954C89-C1F9-418E-90E8-3DC4257F1C1C}"/>
              </a:ext>
            </a:extLst>
          </p:cNvPr>
          <p:cNvGrpSpPr/>
          <p:nvPr/>
        </p:nvGrpSpPr>
        <p:grpSpPr>
          <a:xfrm>
            <a:off x="8611455" y="5065530"/>
            <a:ext cx="2838723" cy="1673712"/>
            <a:chOff x="6647478" y="4865692"/>
            <a:chExt cx="2838723" cy="1673712"/>
          </a:xfrm>
        </p:grpSpPr>
        <p:pic>
          <p:nvPicPr>
            <p:cNvPr id="26636" name="Picture 12" descr="Free GED Program - Eastern Monroe Public Library">
              <a:extLst>
                <a:ext uri="{FF2B5EF4-FFF2-40B4-BE49-F238E27FC236}">
                  <a16:creationId xmlns:a16="http://schemas.microsoft.com/office/drawing/2014/main" id="{52F65543-2A89-416D-9C72-F8EFA80E8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478" y="4865692"/>
              <a:ext cx="2838723" cy="114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D90BA8-E80B-4B60-86A0-50F8B1AC2550}"/>
                </a:ext>
              </a:extLst>
            </p:cNvPr>
            <p:cNvSpPr txBox="1"/>
            <p:nvPr/>
          </p:nvSpPr>
          <p:spPr>
            <a:xfrm>
              <a:off x="7199769" y="617007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Finish High School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A35B6-BA17-491D-92D7-0D84498E40EB}"/>
              </a:ext>
            </a:extLst>
          </p:cNvPr>
          <p:cNvGrpSpPr/>
          <p:nvPr/>
        </p:nvGrpSpPr>
        <p:grpSpPr>
          <a:xfrm>
            <a:off x="326978" y="1963301"/>
            <a:ext cx="1765670" cy="2176449"/>
            <a:chOff x="819660" y="2771208"/>
            <a:chExt cx="1765670" cy="2176449"/>
          </a:xfrm>
        </p:grpSpPr>
        <p:pic>
          <p:nvPicPr>
            <p:cNvPr id="26638" name="Picture 14" descr="Safe Parks - BJs Park &amp; Recreation Products">
              <a:extLst>
                <a:ext uri="{FF2B5EF4-FFF2-40B4-BE49-F238E27FC236}">
                  <a16:creationId xmlns:a16="http://schemas.microsoft.com/office/drawing/2014/main" id="{4B771B52-3D48-46BA-BF98-2427B509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60" y="3181987"/>
              <a:ext cx="1765670" cy="1765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4B7392-2911-46DB-A543-CB44F47640CB}"/>
                </a:ext>
              </a:extLst>
            </p:cNvPr>
            <p:cNvSpPr txBox="1"/>
            <p:nvPr/>
          </p:nvSpPr>
          <p:spPr>
            <a:xfrm>
              <a:off x="1137949" y="2771208"/>
              <a:ext cx="112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Safe Parks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AE3B81-6E15-44DA-803A-AFA04F920946}"/>
              </a:ext>
            </a:extLst>
          </p:cNvPr>
          <p:cNvCxnSpPr>
            <a:cxnSpLocks/>
            <a:stCxn id="26626" idx="3"/>
            <a:endCxn id="26630" idx="1"/>
          </p:cNvCxnSpPr>
          <p:nvPr/>
        </p:nvCxnSpPr>
        <p:spPr>
          <a:xfrm>
            <a:off x="3879612" y="1178099"/>
            <a:ext cx="3925635" cy="12914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21AEDB-9D80-4B18-B401-670296F3F8EB}"/>
              </a:ext>
            </a:extLst>
          </p:cNvPr>
          <p:cNvCxnSpPr>
            <a:cxnSpLocks/>
            <a:stCxn id="26636" idx="1"/>
            <a:endCxn id="26634" idx="3"/>
          </p:cNvCxnSpPr>
          <p:nvPr/>
        </p:nvCxnSpPr>
        <p:spPr>
          <a:xfrm flipH="1">
            <a:off x="6827826" y="5636360"/>
            <a:ext cx="1783629" cy="84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D701E5-247A-41C1-B2D0-F160E90C44FC}"/>
              </a:ext>
            </a:extLst>
          </p:cNvPr>
          <p:cNvCxnSpPr>
            <a:cxnSpLocks/>
            <a:stCxn id="26638" idx="3"/>
            <a:endCxn id="26626" idx="2"/>
          </p:cNvCxnSpPr>
          <p:nvPr/>
        </p:nvCxnSpPr>
        <p:spPr>
          <a:xfrm flipV="1">
            <a:off x="2092648" y="1840880"/>
            <a:ext cx="956051" cy="14160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FA2B6C4-E35E-4C79-A30C-7023B0053798}"/>
              </a:ext>
            </a:extLst>
          </p:cNvPr>
          <p:cNvCxnSpPr>
            <a:cxnSpLocks/>
            <a:stCxn id="26630" idx="2"/>
            <a:endCxn id="26632" idx="1"/>
          </p:cNvCxnSpPr>
          <p:nvPr/>
        </p:nvCxnSpPr>
        <p:spPr>
          <a:xfrm>
            <a:off x="8644533" y="1862442"/>
            <a:ext cx="1703344" cy="1398412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758A81-27A8-4B09-BE8E-BA7C4D57746A}"/>
              </a:ext>
            </a:extLst>
          </p:cNvPr>
          <p:cNvCxnSpPr>
            <a:cxnSpLocks/>
            <a:stCxn id="26636" idx="0"/>
            <a:endCxn id="26632" idx="2"/>
          </p:cNvCxnSpPr>
          <p:nvPr/>
        </p:nvCxnSpPr>
        <p:spPr>
          <a:xfrm flipV="1">
            <a:off x="10030817" y="3920942"/>
            <a:ext cx="977149" cy="11445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006789F-CF1E-4655-A495-F83DC5E0046E}"/>
              </a:ext>
            </a:extLst>
          </p:cNvPr>
          <p:cNvCxnSpPr>
            <a:cxnSpLocks/>
            <a:stCxn id="26638" idx="3"/>
            <a:endCxn id="26634" idx="0"/>
          </p:cNvCxnSpPr>
          <p:nvPr/>
        </p:nvCxnSpPr>
        <p:spPr>
          <a:xfrm>
            <a:off x="2092648" y="3256915"/>
            <a:ext cx="3447572" cy="166359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4ACE47-CB08-42FF-9C7B-88D289FE3940}"/>
              </a:ext>
            </a:extLst>
          </p:cNvPr>
          <p:cNvCxnSpPr>
            <a:cxnSpLocks/>
            <a:stCxn id="26626" idx="2"/>
            <a:endCxn id="26628" idx="0"/>
          </p:cNvCxnSpPr>
          <p:nvPr/>
        </p:nvCxnSpPr>
        <p:spPr>
          <a:xfrm flipH="1">
            <a:off x="3028254" y="1840880"/>
            <a:ext cx="20445" cy="32687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F61091-81E4-48E9-B68C-730B00BF0EF0}"/>
              </a:ext>
            </a:extLst>
          </p:cNvPr>
          <p:cNvCxnSpPr>
            <a:cxnSpLocks/>
            <a:stCxn id="26630" idx="2"/>
            <a:endCxn id="26636" idx="0"/>
          </p:cNvCxnSpPr>
          <p:nvPr/>
        </p:nvCxnSpPr>
        <p:spPr>
          <a:xfrm>
            <a:off x="8644533" y="1862442"/>
            <a:ext cx="1386284" cy="32030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8FCC5A-B95C-4CDE-9BE0-77B56F6F2293}"/>
              </a:ext>
            </a:extLst>
          </p:cNvPr>
          <p:cNvCxnSpPr>
            <a:cxnSpLocks/>
            <a:stCxn id="26638" idx="3"/>
            <a:endCxn id="14338" idx="1"/>
          </p:cNvCxnSpPr>
          <p:nvPr/>
        </p:nvCxnSpPr>
        <p:spPr>
          <a:xfrm>
            <a:off x="2092648" y="3256915"/>
            <a:ext cx="2617878" cy="1789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6B6119-810B-4E97-B6AF-FE77D1BF3377}"/>
              </a:ext>
            </a:extLst>
          </p:cNvPr>
          <p:cNvCxnSpPr>
            <a:cxnSpLocks/>
            <a:stCxn id="26632" idx="1"/>
            <a:endCxn id="14338" idx="3"/>
          </p:cNvCxnSpPr>
          <p:nvPr/>
        </p:nvCxnSpPr>
        <p:spPr>
          <a:xfrm flipH="1" flipV="1">
            <a:off x="7454288" y="3258704"/>
            <a:ext cx="2893589" cy="215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17E416-D132-4C6B-B317-FF02CB388F8E}"/>
              </a:ext>
            </a:extLst>
          </p:cNvPr>
          <p:cNvCxnSpPr>
            <a:cxnSpLocks/>
            <a:stCxn id="26636" idx="0"/>
            <a:endCxn id="14338" idx="3"/>
          </p:cNvCxnSpPr>
          <p:nvPr/>
        </p:nvCxnSpPr>
        <p:spPr>
          <a:xfrm flipH="1" flipV="1">
            <a:off x="7454288" y="3258704"/>
            <a:ext cx="2576529" cy="180682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866291-3F26-4446-AE7D-170D623BFFCE}"/>
              </a:ext>
            </a:extLst>
          </p:cNvPr>
          <p:cNvCxnSpPr>
            <a:cxnSpLocks/>
            <a:stCxn id="26634" idx="0"/>
            <a:endCxn id="14338" idx="2"/>
          </p:cNvCxnSpPr>
          <p:nvPr/>
        </p:nvCxnSpPr>
        <p:spPr>
          <a:xfrm flipV="1">
            <a:off x="5540220" y="4496233"/>
            <a:ext cx="542187" cy="424277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8EA016-5CEF-49DE-BB68-2F62DE0D3D2C}"/>
              </a:ext>
            </a:extLst>
          </p:cNvPr>
          <p:cNvCxnSpPr>
            <a:cxnSpLocks/>
            <a:stCxn id="26628" idx="0"/>
            <a:endCxn id="14338" idx="1"/>
          </p:cNvCxnSpPr>
          <p:nvPr/>
        </p:nvCxnSpPr>
        <p:spPr>
          <a:xfrm flipV="1">
            <a:off x="3028254" y="3258704"/>
            <a:ext cx="1682272" cy="1850964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94A9B35-222E-4A0A-B255-A38BEE3AF641}"/>
              </a:ext>
            </a:extLst>
          </p:cNvPr>
          <p:cNvCxnSpPr>
            <a:cxnSpLocks/>
            <a:stCxn id="26630" idx="1"/>
            <a:endCxn id="14338" idx="0"/>
          </p:cNvCxnSpPr>
          <p:nvPr/>
        </p:nvCxnSpPr>
        <p:spPr>
          <a:xfrm flipH="1">
            <a:off x="6082407" y="1191013"/>
            <a:ext cx="1722840" cy="830162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DF523C9-951F-4333-8F13-95300841DD91}"/>
              </a:ext>
            </a:extLst>
          </p:cNvPr>
          <p:cNvCxnSpPr>
            <a:cxnSpLocks/>
            <a:stCxn id="26626" idx="3"/>
            <a:endCxn id="14338" idx="0"/>
          </p:cNvCxnSpPr>
          <p:nvPr/>
        </p:nvCxnSpPr>
        <p:spPr>
          <a:xfrm>
            <a:off x="3879612" y="1178099"/>
            <a:ext cx="2202795" cy="84307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Maine Relocation | Quality of Life Statistics">
            <a:extLst>
              <a:ext uri="{FF2B5EF4-FFF2-40B4-BE49-F238E27FC236}">
                <a16:creationId xmlns:a16="http://schemas.microsoft.com/office/drawing/2014/main" id="{260C87BE-B7DF-4D37-9A5A-4EA5F3DD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26" y="2021175"/>
            <a:ext cx="2743762" cy="24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8966A38-BEF1-0716-FD18-26585ACE9029}"/>
              </a:ext>
            </a:extLst>
          </p:cNvPr>
          <p:cNvSpPr txBox="1"/>
          <p:nvPr/>
        </p:nvSpPr>
        <p:spPr>
          <a:xfrm>
            <a:off x="2286259" y="6303758"/>
            <a:ext cx="13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incentive</a:t>
            </a:r>
          </a:p>
        </p:txBody>
      </p:sp>
    </p:spTree>
    <p:extLst>
      <p:ext uri="{BB962C8B-B14F-4D97-AF65-F5344CB8AC3E}">
        <p14:creationId xmlns:p14="http://schemas.microsoft.com/office/powerpoint/2010/main" val="13606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34AA-B25B-4634-8990-B0B3FEA8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4048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Meet the system test?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8B1A-BD30-4304-B169-E4925CE3D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4807" cy="4351338"/>
          </a:xfrm>
        </p:spPr>
        <p:txBody>
          <a:bodyPr>
            <a:normAutofit/>
          </a:bodyPr>
          <a:lstStyle/>
          <a:p>
            <a:r>
              <a:rPr lang="en-US" dirty="0"/>
              <a:t>All the HUD HOPE VI components are needed for improved quality of life to emerge.</a:t>
            </a:r>
          </a:p>
          <a:p>
            <a:endParaRPr lang="en-US" dirty="0"/>
          </a:p>
          <a:p>
            <a:r>
              <a:rPr lang="en-US" dirty="0"/>
              <a:t>No single component can achieve quality of life on its own but missing just one part likely means the intervention will not lead to improvements in quality of life.</a:t>
            </a:r>
          </a:p>
          <a:p>
            <a:endParaRPr lang="en-US" dirty="0"/>
          </a:p>
        </p:txBody>
      </p:sp>
      <p:pic>
        <p:nvPicPr>
          <p:cNvPr id="6" name="Picture 2" descr="Pass test Images, Stock Photos &amp;amp; Vectors | Shutterstock">
            <a:extLst>
              <a:ext uri="{FF2B5EF4-FFF2-40B4-BE49-F238E27FC236}">
                <a16:creationId xmlns:a16="http://schemas.microsoft.com/office/drawing/2014/main" id="{AA8795F3-2311-4705-AE2F-C622249AD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/>
        </p:blipFill>
        <p:spPr bwMode="auto">
          <a:xfrm>
            <a:off x="7704119" y="2379267"/>
            <a:ext cx="4171950" cy="24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AE5B-CF6E-4941-8324-B85C665C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1748655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So what is the value added of applying an understanding of system properties in evaluating complex interventions?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4A9BB-7E3F-4C7B-A8B6-18ED99EB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6157" cy="48416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Status quo = panic and no direction.</a:t>
            </a:r>
          </a:p>
          <a:p>
            <a:pPr lvl="1"/>
            <a:r>
              <a:rPr lang="en-US" dirty="0"/>
              <a:t>Wicked problem.</a:t>
            </a:r>
          </a:p>
          <a:p>
            <a:pPr lvl="1"/>
            <a:r>
              <a:rPr lang="en-US" dirty="0"/>
              <a:t>Treating complexity as “a bunch of stuff” (Meadows).</a:t>
            </a:r>
          </a:p>
          <a:p>
            <a:pPr lvl="1"/>
            <a:r>
              <a:rPr lang="en-US" dirty="0"/>
              <a:t>There are no standards to evaluate a bunch of stuff.</a:t>
            </a:r>
          </a:p>
          <a:p>
            <a:endParaRPr lang="en-US" dirty="0"/>
          </a:p>
          <a:p>
            <a:r>
              <a:rPr lang="en-US" dirty="0"/>
              <a:t>Property of interdependence gives the “bunch of stuff” (i.e., complexity) an operational purpose that can now be evaluated.</a:t>
            </a:r>
          </a:p>
          <a:p>
            <a:endParaRPr lang="en-US" dirty="0"/>
          </a:p>
          <a:p>
            <a:r>
              <a:rPr lang="en-US" dirty="0"/>
              <a:t>Property of emergence gives the “bunch of stuff” (i.e., complexity) a functional purpose that can now be evaluated.</a:t>
            </a:r>
          </a:p>
        </p:txBody>
      </p:sp>
      <p:pic>
        <p:nvPicPr>
          <p:cNvPr id="4" name="Picture 2" descr="About Standards - AMPP">
            <a:extLst>
              <a:ext uri="{FF2B5EF4-FFF2-40B4-BE49-F238E27FC236}">
                <a16:creationId xmlns:a16="http://schemas.microsoft.com/office/drawing/2014/main" id="{E76295BE-EC1A-45B5-A7A1-E82F8762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28" y="215174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43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5FFC-F269-15D1-CD7A-3E0FCD04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</a:t>
            </a:r>
          </a:p>
        </p:txBody>
      </p:sp>
      <p:pic>
        <p:nvPicPr>
          <p:cNvPr id="3074" name="Picture 2" descr="263,312 Break Time Images, Stock Photos &amp; Vectors | Shutterstock">
            <a:extLst>
              <a:ext uri="{FF2B5EF4-FFF2-40B4-BE49-F238E27FC236}">
                <a16:creationId xmlns:a16="http://schemas.microsoft.com/office/drawing/2014/main" id="{4624B7BE-FB29-70B6-0DB9-7E1665E48A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"/>
          <a:stretch/>
        </p:blipFill>
        <p:spPr bwMode="auto">
          <a:xfrm>
            <a:off x="2643476" y="1762298"/>
            <a:ext cx="6905048" cy="45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67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20C4-D4A2-4BCF-B8C3-E0A536FF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be honest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0D5D4-11CC-49DF-8F74-E287CAF05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43" y="1481819"/>
            <a:ext cx="5095033" cy="50496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Many interventions are </a:t>
            </a:r>
            <a:r>
              <a:rPr lang="en-US" b="1" u="sng" dirty="0"/>
              <a:t>not</a:t>
            </a:r>
            <a:r>
              <a:rPr lang="en-US" dirty="0"/>
              <a:t> designed with the complexity necessary to match the problem they are intended to solve.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explains why most interventions fail (GAO2021; </a:t>
            </a:r>
            <a:r>
              <a:rPr lang="en-US" dirty="0" err="1"/>
              <a:t>Suchman</a:t>
            </a:r>
            <a:r>
              <a:rPr lang="en-US" dirty="0"/>
              <a:t>, 1967; Friedman, 2009)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Even though the logic model isn’t fit for purpose (evaluating complexity), even a perfect evaluation can’t make up for a poor program design.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Paul Rand - Design is everything. Everything!">
            <a:extLst>
              <a:ext uri="{FF2B5EF4-FFF2-40B4-BE49-F238E27FC236}">
                <a16:creationId xmlns:a16="http://schemas.microsoft.com/office/drawing/2014/main" id="{E71E32A3-A07B-47D1-A296-AEF5E046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76" y="1910895"/>
            <a:ext cx="6600545" cy="346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D33D-912E-A8C5-699C-30A8B80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7759"/>
            <a:ext cx="10515600" cy="1732425"/>
          </a:xfrm>
        </p:spPr>
        <p:txBody>
          <a:bodyPr/>
          <a:lstStyle/>
          <a:p>
            <a:r>
              <a:rPr lang="en-US" dirty="0"/>
              <a:t>What is your name?</a:t>
            </a:r>
          </a:p>
          <a:p>
            <a:r>
              <a:rPr lang="en-US" dirty="0"/>
              <a:t>Where do you work?</a:t>
            </a:r>
          </a:p>
          <a:p>
            <a:r>
              <a:rPr lang="en-US" dirty="0"/>
              <a:t>What brought you to the workshop?</a:t>
            </a:r>
          </a:p>
        </p:txBody>
      </p:sp>
      <p:pic>
        <p:nvPicPr>
          <p:cNvPr id="1026" name="Picture 2" descr="59,077 Introductions Images, Stock Photos &amp; Vectors | Shutterstock">
            <a:extLst>
              <a:ext uri="{FF2B5EF4-FFF2-40B4-BE49-F238E27FC236}">
                <a16:creationId xmlns:a16="http://schemas.microsoft.com/office/drawing/2014/main" id="{CECAF9DF-57E3-0B77-11DB-0281C1A95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5"/>
          <a:stretch/>
        </p:blipFill>
        <p:spPr bwMode="auto">
          <a:xfrm>
            <a:off x="2308836" y="90073"/>
            <a:ext cx="7707332" cy="479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4EC9-835D-438B-ACA8-AE53BB93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524" y="157735"/>
            <a:ext cx="1278990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However, </a:t>
            </a:r>
            <a:r>
              <a:rPr lang="en-US" sz="4000" dirty="0"/>
              <a:t>for</a:t>
            </a:r>
            <a:r>
              <a:rPr lang="en-US" dirty="0"/>
              <a:t> complex interventions that are well designed…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2755-42A2-4076-A1F7-DB1F912F0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3" y="2068286"/>
            <a:ext cx="5377543" cy="3214598"/>
          </a:xfrm>
        </p:spPr>
        <p:txBody>
          <a:bodyPr>
            <a:normAutofit/>
          </a:bodyPr>
          <a:lstStyle/>
          <a:p>
            <a:r>
              <a:rPr lang="en-US" dirty="0"/>
              <a:t>Need an evaluation approach tailored to evaluate complexity.</a:t>
            </a:r>
          </a:p>
          <a:p>
            <a:endParaRPr lang="en-US" dirty="0"/>
          </a:p>
          <a:p>
            <a:r>
              <a:rPr lang="en-US" dirty="0"/>
              <a:t>An approach grounded in systems provides a possible way forward for evaluating complex interventions.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194" name="Picture 2" descr="Systems Thinking” Supports Transformational Change in K-12 Education | the  Learning Counsel">
            <a:extLst>
              <a:ext uri="{FF2B5EF4-FFF2-40B4-BE49-F238E27FC236}">
                <a16:creationId xmlns:a16="http://schemas.microsoft.com/office/drawing/2014/main" id="{A7AA4DB5-4664-446B-B224-9E156514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80" y="2068286"/>
            <a:ext cx="5602514" cy="31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B846-176B-4AA8-A677-A80096CD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System Evaluation Theory (SET)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C77FF-30E7-477B-A75B-E90871E7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8676" cy="4351338"/>
          </a:xfrm>
        </p:spPr>
        <p:txBody>
          <a:bodyPr/>
          <a:lstStyle/>
          <a:p>
            <a:r>
              <a:rPr lang="en-US" dirty="0"/>
              <a:t>A blueprint for how to do apply an understanding of systems to evaluate complex interventions.</a:t>
            </a:r>
          </a:p>
          <a:p>
            <a:endParaRPr lang="en-US" dirty="0"/>
          </a:p>
          <a:p>
            <a:pPr lvl="1"/>
            <a:r>
              <a:rPr lang="en-US" dirty="0"/>
              <a:t>Step 1.  Define the system.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Step 2:  Evaluate interdependencies.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Step 3:  Evaluate emergence.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A1DC0-10B2-EFCF-48E7-640E5325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04" y="1223299"/>
            <a:ext cx="2974122" cy="52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1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3A808E-4871-42B4-B229-354B8E7F11AD}"/>
              </a:ext>
            </a:extLst>
          </p:cNvPr>
          <p:cNvSpPr txBox="1"/>
          <p:nvPr/>
        </p:nvSpPr>
        <p:spPr>
          <a:xfrm>
            <a:off x="6643874" y="2140259"/>
            <a:ext cx="182458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2: Evaluate System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E7BDD-FC92-48B4-8524-3730ABF1BE5B}"/>
              </a:ext>
            </a:extLst>
          </p:cNvPr>
          <p:cNvSpPr txBox="1"/>
          <p:nvPr/>
        </p:nvSpPr>
        <p:spPr>
          <a:xfrm>
            <a:off x="9086207" y="3011190"/>
            <a:ext cx="163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loops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FABFF-1A57-461C-BDD6-1A9928E022D1}"/>
              </a:ext>
            </a:extLst>
          </p:cNvPr>
          <p:cNvSpPr txBox="1"/>
          <p:nvPr/>
        </p:nvSpPr>
        <p:spPr>
          <a:xfrm>
            <a:off x="9086207" y="1092279"/>
            <a:ext cx="179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Cascading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061B9-45D5-46B2-89BD-20E23E0A112A}"/>
              </a:ext>
            </a:extLst>
          </p:cNvPr>
          <p:cNvSpPr txBox="1"/>
          <p:nvPr/>
        </p:nvSpPr>
        <p:spPr>
          <a:xfrm>
            <a:off x="9109778" y="1870877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13584-9329-4B15-926B-C0937ED59400}"/>
              </a:ext>
            </a:extLst>
          </p:cNvPr>
          <p:cNvSpPr txBox="1"/>
          <p:nvPr/>
        </p:nvSpPr>
        <p:spPr>
          <a:xfrm>
            <a:off x="9086207" y="2408679"/>
            <a:ext cx="12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 Arcs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54D84-05C4-4147-8719-FAEBBD82C0FD}"/>
              </a:ext>
            </a:extLst>
          </p:cNvPr>
          <p:cNvSpPr txBox="1"/>
          <p:nvPr/>
        </p:nvSpPr>
        <p:spPr>
          <a:xfrm>
            <a:off x="4819213" y="4347274"/>
            <a:ext cx="12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Emergence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5B011-BC87-4781-BD7F-5888563E719D}"/>
              </a:ext>
            </a:extLst>
          </p:cNvPr>
          <p:cNvSpPr txBox="1"/>
          <p:nvPr/>
        </p:nvSpPr>
        <p:spPr>
          <a:xfrm>
            <a:off x="3596993" y="5098594"/>
            <a:ext cx="367466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Step 3: Evaluate System Effectiveness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603F2-D93A-46B6-9B03-57F7D0CE1B26}"/>
              </a:ext>
            </a:extLst>
          </p:cNvPr>
          <p:cNvSpPr txBox="1"/>
          <p:nvPr/>
        </p:nvSpPr>
        <p:spPr>
          <a:xfrm>
            <a:off x="5023579" y="632427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A2FEE6-50A6-4663-BDA8-6B7D46515BFA}"/>
              </a:ext>
            </a:extLst>
          </p:cNvPr>
          <p:cNvSpPr txBox="1"/>
          <p:nvPr/>
        </p:nvSpPr>
        <p:spPr>
          <a:xfrm>
            <a:off x="858759" y="2096399"/>
            <a:ext cx="1590985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1: Define the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5EF09-03E3-4FA7-ABFC-6956AA6B303E}"/>
              </a:ext>
            </a:extLst>
          </p:cNvPr>
          <p:cNvSpPr txBox="1"/>
          <p:nvPr/>
        </p:nvSpPr>
        <p:spPr>
          <a:xfrm>
            <a:off x="2769328" y="33541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0F440-491E-42E9-A567-14BDA4A1F7E2}"/>
              </a:ext>
            </a:extLst>
          </p:cNvPr>
          <p:cNvSpPr txBox="1"/>
          <p:nvPr/>
        </p:nvSpPr>
        <p:spPr>
          <a:xfrm>
            <a:off x="4451869" y="2417258"/>
            <a:ext cx="196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Interdependencies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1808FE-E41C-41AA-B599-29EB046B93B2}"/>
              </a:ext>
            </a:extLst>
          </p:cNvPr>
          <p:cNvCxnSpPr>
            <a:cxnSpLocks/>
            <a:stCxn id="22" idx="3"/>
            <a:endCxn id="60" idx="1"/>
          </p:cNvCxnSpPr>
          <p:nvPr/>
        </p:nvCxnSpPr>
        <p:spPr>
          <a:xfrm flipV="1">
            <a:off x="2449744" y="1704568"/>
            <a:ext cx="401179" cy="853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B99A2D-E47E-40DD-9894-C6CD25913957}"/>
              </a:ext>
            </a:extLst>
          </p:cNvPr>
          <p:cNvCxnSpPr>
            <a:cxnSpLocks/>
            <a:stCxn id="28" idx="3"/>
            <a:endCxn id="6" idx="1"/>
          </p:cNvCxnSpPr>
          <p:nvPr/>
        </p:nvCxnSpPr>
        <p:spPr>
          <a:xfrm>
            <a:off x="6417728" y="2601924"/>
            <a:ext cx="226146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0E2BBF-8B0A-4907-9761-B5E8448ABA1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8468460" y="2601924"/>
            <a:ext cx="617747" cy="5939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5557BD-E451-480A-9E70-09CC76523E73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8468460" y="1276945"/>
            <a:ext cx="617747" cy="13249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F717AA-EC09-4944-943A-94767A23C027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 flipV="1">
            <a:off x="8468460" y="2055543"/>
            <a:ext cx="641318" cy="54638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A0A672D-98CB-4451-B423-5AB385D4102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8468460" y="2593345"/>
            <a:ext cx="617747" cy="85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4F5DAA-C00E-4B3E-9922-E1271A6A39D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flipH="1">
            <a:off x="5434323" y="4716606"/>
            <a:ext cx="476" cy="3819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6F50C18-9019-4E5B-A184-2C66DD3A2F3E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5434323" y="5833686"/>
            <a:ext cx="4595" cy="4905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109F0F3-F186-4606-A316-CDFDA5238192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2449744" y="2558064"/>
            <a:ext cx="319584" cy="9807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57C8A4-08C7-4AEC-B27C-97455E1430BA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8468460" y="2601924"/>
            <a:ext cx="641318" cy="13525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5C8008-9255-4F0C-A329-227E10448378}"/>
              </a:ext>
            </a:extLst>
          </p:cNvPr>
          <p:cNvSpPr txBox="1"/>
          <p:nvPr/>
        </p:nvSpPr>
        <p:spPr>
          <a:xfrm>
            <a:off x="9109778" y="3769824"/>
            <a:ext cx="81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F8EC698-4A01-4584-BB52-397C1E457CE6}"/>
              </a:ext>
            </a:extLst>
          </p:cNvPr>
          <p:cNvCxnSpPr>
            <a:cxnSpLocks/>
            <a:stCxn id="22" idx="3"/>
            <a:endCxn id="55" idx="1"/>
          </p:cNvCxnSpPr>
          <p:nvPr/>
        </p:nvCxnSpPr>
        <p:spPr>
          <a:xfrm>
            <a:off x="2449744" y="2558064"/>
            <a:ext cx="498855" cy="369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C781B7F-C398-4C4E-86BE-454279E10C8E}"/>
              </a:ext>
            </a:extLst>
          </p:cNvPr>
          <p:cNvSpPr txBox="1"/>
          <p:nvPr/>
        </p:nvSpPr>
        <p:spPr>
          <a:xfrm>
            <a:off x="2948599" y="2742730"/>
            <a:ext cx="66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79DB70-1524-416A-95EF-27E3E975E210}"/>
              </a:ext>
            </a:extLst>
          </p:cNvPr>
          <p:cNvCxnSpPr>
            <a:cxnSpLocks/>
            <a:stCxn id="22" idx="3"/>
            <a:endCxn id="43" idx="1"/>
          </p:cNvCxnSpPr>
          <p:nvPr/>
        </p:nvCxnSpPr>
        <p:spPr>
          <a:xfrm flipV="1">
            <a:off x="2449744" y="2315982"/>
            <a:ext cx="498855" cy="2420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4796CF-8872-4667-8A9C-3442E6B95D17}"/>
              </a:ext>
            </a:extLst>
          </p:cNvPr>
          <p:cNvSpPr txBox="1"/>
          <p:nvPr/>
        </p:nvSpPr>
        <p:spPr>
          <a:xfrm>
            <a:off x="2948599" y="2131316"/>
            <a:ext cx="75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19E8D9-0F04-4E77-A6BE-A0AEC8387672}"/>
              </a:ext>
            </a:extLst>
          </p:cNvPr>
          <p:cNvSpPr txBox="1"/>
          <p:nvPr/>
        </p:nvSpPr>
        <p:spPr>
          <a:xfrm>
            <a:off x="2850923" y="1519902"/>
            <a:ext cx="7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Parts</a:t>
            </a:r>
          </a:p>
        </p:txBody>
      </p:sp>
      <p:sp>
        <p:nvSpPr>
          <p:cNvPr id="99" name="Right Brace 98">
            <a:extLst>
              <a:ext uri="{FF2B5EF4-FFF2-40B4-BE49-F238E27FC236}">
                <a16:creationId xmlns:a16="http://schemas.microsoft.com/office/drawing/2014/main" id="{5E6BC661-C3A6-411C-B5E8-98CA2D412B2D}"/>
              </a:ext>
            </a:extLst>
          </p:cNvPr>
          <p:cNvSpPr/>
          <p:nvPr/>
        </p:nvSpPr>
        <p:spPr>
          <a:xfrm>
            <a:off x="3845941" y="1535917"/>
            <a:ext cx="364690" cy="2233907"/>
          </a:xfrm>
          <a:prstGeom prst="rightBrace">
            <a:avLst>
              <a:gd name="adj1" fmla="val 112847"/>
              <a:gd name="adj2" fmla="val 47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AA8A5C1-C7D0-48BE-B2D6-145B9ECB5065}"/>
              </a:ext>
            </a:extLst>
          </p:cNvPr>
          <p:cNvCxnSpPr>
            <a:cxnSpLocks/>
            <a:stCxn id="28" idx="2"/>
            <a:endCxn id="16" idx="0"/>
          </p:cNvCxnSpPr>
          <p:nvPr/>
        </p:nvCxnSpPr>
        <p:spPr>
          <a:xfrm>
            <a:off x="5434799" y="2786590"/>
            <a:ext cx="0" cy="156068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D88DCDB2-980C-493D-AA36-91460495ACF8}"/>
              </a:ext>
            </a:extLst>
          </p:cNvPr>
          <p:cNvCxnSpPr>
            <a:cxnSpLocks/>
            <a:stCxn id="99" idx="1"/>
            <a:endCxn id="28" idx="1"/>
          </p:cNvCxnSpPr>
          <p:nvPr/>
        </p:nvCxnSpPr>
        <p:spPr>
          <a:xfrm flipV="1">
            <a:off x="4210631" y="2601924"/>
            <a:ext cx="241238" cy="32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68E0D796-31F7-44AE-B72E-4684C05D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Rationale of System Evaluation Theory (SET)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A168F-529B-A55F-B02E-7EE89DD045FE}"/>
              </a:ext>
            </a:extLst>
          </p:cNvPr>
          <p:cNvSpPr txBox="1"/>
          <p:nvPr/>
        </p:nvSpPr>
        <p:spPr>
          <a:xfrm>
            <a:off x="8308466" y="5219847"/>
            <a:ext cx="3236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/>
            <a:r>
              <a:rPr lang="en-US" sz="2000" dirty="0"/>
              <a:t>Note:  System refers to the complex intervention that is acting as a system.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5A124-06FF-DEC0-166A-0F3AC4B23ED4}"/>
              </a:ext>
            </a:extLst>
          </p:cNvPr>
          <p:cNvSpPr txBox="1"/>
          <p:nvPr/>
        </p:nvSpPr>
        <p:spPr>
          <a:xfrm>
            <a:off x="6303759" y="3129459"/>
            <a:ext cx="248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interdependencies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5A29D-E939-89C3-6FE9-B6BB2B18DC22}"/>
              </a:ext>
            </a:extLst>
          </p:cNvPr>
          <p:cNvSpPr txBox="1"/>
          <p:nvPr/>
        </p:nvSpPr>
        <p:spPr>
          <a:xfrm>
            <a:off x="4498675" y="5480582"/>
            <a:ext cx="18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emergence</a:t>
            </a:r>
          </a:p>
        </p:txBody>
      </p:sp>
    </p:spTree>
    <p:extLst>
      <p:ext uri="{BB962C8B-B14F-4D97-AF65-F5344CB8AC3E}">
        <p14:creationId xmlns:p14="http://schemas.microsoft.com/office/powerpoint/2010/main" val="38138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2" grpId="0"/>
      <p:bldP spid="14" grpId="0"/>
      <p:bldP spid="16" grpId="0"/>
      <p:bldP spid="18" grpId="0" animBg="1"/>
      <p:bldP spid="20" grpId="0"/>
      <p:bldP spid="22" grpId="0" animBg="1"/>
      <p:bldP spid="24" grpId="0"/>
      <p:bldP spid="28" grpId="0"/>
      <p:bldP spid="27" grpId="0"/>
      <p:bldP spid="55" grpId="0"/>
      <p:bldP spid="43" grpId="0"/>
      <p:bldP spid="60" grpId="0"/>
      <p:bldP spid="99" grpId="0" animBg="1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F0DC-6F5A-41F6-9D13-0B53539F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Challenge</a:t>
            </a:r>
          </a:p>
        </p:txBody>
      </p:sp>
      <p:pic>
        <p:nvPicPr>
          <p:cNvPr id="2050" name="Picture 2" descr="Lucas®3, CPR in motion - Scanfil">
            <a:extLst>
              <a:ext uri="{FF2B5EF4-FFF2-40B4-BE49-F238E27FC236}">
                <a16:creationId xmlns:a16="http://schemas.microsoft.com/office/drawing/2014/main" id="{E3E6E3D5-3FD6-4559-B802-534B9E1E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15" y="1473569"/>
            <a:ext cx="6116187" cy="50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50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4523-C381-DFEB-0454-3368F8F9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29" y="198891"/>
            <a:ext cx="1104134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LUCAS device evaluated as a simple intervention</a:t>
            </a:r>
          </a:p>
        </p:txBody>
      </p:sp>
      <p:pic>
        <p:nvPicPr>
          <p:cNvPr id="4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099B815C-A4F5-74A9-CE33-B36184BC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18" y="1706388"/>
            <a:ext cx="10715481" cy="52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E6E54-4222-C599-FC86-30722CB20034}"/>
              </a:ext>
            </a:extLst>
          </p:cNvPr>
          <p:cNvSpPr txBox="1"/>
          <p:nvPr/>
        </p:nvSpPr>
        <p:spPr>
          <a:xfrm>
            <a:off x="1820020" y="3580192"/>
            <a:ext cx="1254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High Quality CPR difficult to sustain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49865-EBB4-F443-1C1C-B28B685EFA76}"/>
              </a:ext>
            </a:extLst>
          </p:cNvPr>
          <p:cNvSpPr txBox="1"/>
          <p:nvPr/>
        </p:nvSpPr>
        <p:spPr>
          <a:xfrm>
            <a:off x="3173283" y="3964757"/>
            <a:ext cx="140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$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Researchers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CD336-B79F-1D7C-E472-4F4C81E7781E}"/>
              </a:ext>
            </a:extLst>
          </p:cNvPr>
          <p:cNvSpPr txBox="1"/>
          <p:nvPr/>
        </p:nvSpPr>
        <p:spPr>
          <a:xfrm>
            <a:off x="6784793" y="3964757"/>
            <a:ext cx="1291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Prototypes</a:t>
            </a:r>
          </a:p>
          <a:p>
            <a:r>
              <a:rPr lang="en-US" b="1" dirty="0">
                <a:solidFill>
                  <a:srgbClr val="FF0000"/>
                </a:solidFill>
              </a:rPr>
              <a:t>LUCAS</a:t>
            </a:r>
          </a:p>
          <a:p>
            <a:r>
              <a:rPr lang="en-US" b="1" dirty="0">
                <a:solidFill>
                  <a:srgbClr val="FF0000"/>
                </a:solidFill>
              </a:rPr>
              <a:t>LUCAS 2</a:t>
            </a:r>
          </a:p>
          <a:p>
            <a:r>
              <a:rPr lang="en-US" b="1" dirty="0">
                <a:solidFill>
                  <a:srgbClr val="FF0000"/>
                </a:solidFill>
              </a:rPr>
              <a:t>LUCAS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E3D1F-4063-04C3-E581-2AE3D7C23A5F}"/>
              </a:ext>
            </a:extLst>
          </p:cNvPr>
          <p:cNvSpPr txBox="1"/>
          <p:nvPr/>
        </p:nvSpPr>
        <p:spPr>
          <a:xfrm>
            <a:off x="10371980" y="3580192"/>
            <a:ext cx="1254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Increased blood flow to the brain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750A7-B671-C6F3-7A71-DD9F6AFF03EB}"/>
              </a:ext>
            </a:extLst>
          </p:cNvPr>
          <p:cNvSpPr txBox="1"/>
          <p:nvPr/>
        </p:nvSpPr>
        <p:spPr>
          <a:xfrm>
            <a:off x="8550295" y="3124137"/>
            <a:ext cx="14055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Positive Intrathoracic pressure.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Reduced variability in CPR.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No fatigue.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FA286-52F8-4C11-2794-D23EE7A22A5D}"/>
              </a:ext>
            </a:extLst>
          </p:cNvPr>
          <p:cNvSpPr txBox="1"/>
          <p:nvPr/>
        </p:nvSpPr>
        <p:spPr>
          <a:xfrm>
            <a:off x="5130791" y="4046785"/>
            <a:ext cx="105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Multiple trials</a:t>
            </a:r>
          </a:p>
        </p:txBody>
      </p:sp>
    </p:spTree>
    <p:extLst>
      <p:ext uri="{BB962C8B-B14F-4D97-AF65-F5344CB8AC3E}">
        <p14:creationId xmlns:p14="http://schemas.microsoft.com/office/powerpoint/2010/main" val="6798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F0DC-6F5A-41F6-9D13-0B53539F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But </a:t>
            </a:r>
            <a:r>
              <a:rPr lang="en-US"/>
              <a:t>the reality is…</a:t>
            </a:r>
            <a:endParaRPr lang="en-US" dirty="0"/>
          </a:p>
        </p:txBody>
      </p:sp>
      <p:pic>
        <p:nvPicPr>
          <p:cNvPr id="10244" name="Picture 4" descr="The Chain of Survival | Sudden Cardiac Arrest Foundation">
            <a:extLst>
              <a:ext uri="{FF2B5EF4-FFF2-40B4-BE49-F238E27FC236}">
                <a16:creationId xmlns:a16="http://schemas.microsoft.com/office/drawing/2014/main" id="{06E76E85-1ADB-4F6E-BD02-58C2D385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79" y="1367424"/>
            <a:ext cx="8766311" cy="351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ucas®3, CPR in motion - Scanfil">
            <a:extLst>
              <a:ext uri="{FF2B5EF4-FFF2-40B4-BE49-F238E27FC236}">
                <a16:creationId xmlns:a16="http://schemas.microsoft.com/office/drawing/2014/main" id="{EA617C0B-7BDF-4F72-A153-E6E7A71A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49" y="4674944"/>
            <a:ext cx="2509613" cy="208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6BEBAEA-540C-410F-BA0D-FA9D0E046AA7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6188853" y="3766601"/>
            <a:ext cx="1051096" cy="1948398"/>
          </a:xfrm>
          <a:prstGeom prst="bent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3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0CF7-07BA-4A64-B149-0C5CEEA9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Could try multiple logic models. </a:t>
            </a:r>
          </a:p>
        </p:txBody>
      </p:sp>
      <p:pic>
        <p:nvPicPr>
          <p:cNvPr id="6" name="Picture 4" descr="The Chain of Survival | Sudden Cardiac Arrest Foundation">
            <a:extLst>
              <a:ext uri="{FF2B5EF4-FFF2-40B4-BE49-F238E27FC236}">
                <a16:creationId xmlns:a16="http://schemas.microsoft.com/office/drawing/2014/main" id="{9DB5E82A-D6E6-4E6B-9E37-D796099B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28" y="1696048"/>
            <a:ext cx="7318383" cy="2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ogram Evaluation Resources (Rutgers NJAES)">
            <a:extLst>
              <a:ext uri="{FF2B5EF4-FFF2-40B4-BE49-F238E27FC236}">
                <a16:creationId xmlns:a16="http://schemas.microsoft.com/office/drawing/2014/main" id="{07E5FC12-0C4D-4EC0-83D5-5A25471D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5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ogram Evaluation Resources (Rutgers NJAES)">
            <a:extLst>
              <a:ext uri="{FF2B5EF4-FFF2-40B4-BE49-F238E27FC236}">
                <a16:creationId xmlns:a16="http://schemas.microsoft.com/office/drawing/2014/main" id="{2DF28903-3486-4B81-B0A0-4E2BD12B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53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ogram Evaluation Resources (Rutgers NJAES)">
            <a:extLst>
              <a:ext uri="{FF2B5EF4-FFF2-40B4-BE49-F238E27FC236}">
                <a16:creationId xmlns:a16="http://schemas.microsoft.com/office/drawing/2014/main" id="{D9C1BB1E-9EA2-4430-BD0E-AE66C9AFA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41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ogram Evaluation Resources (Rutgers NJAES)">
            <a:extLst>
              <a:ext uri="{FF2B5EF4-FFF2-40B4-BE49-F238E27FC236}">
                <a16:creationId xmlns:a16="http://schemas.microsoft.com/office/drawing/2014/main" id="{43E4A800-CDC9-434E-B569-32CFAB2F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91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ogram Evaluation Resources (Rutgers NJAES)">
            <a:extLst>
              <a:ext uri="{FF2B5EF4-FFF2-40B4-BE49-F238E27FC236}">
                <a16:creationId xmlns:a16="http://schemas.microsoft.com/office/drawing/2014/main" id="{ACBAF81C-3666-4619-BA05-ECE2A2EA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01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ogram Evaluation Resources (Rutgers NJAES)">
            <a:extLst>
              <a:ext uri="{FF2B5EF4-FFF2-40B4-BE49-F238E27FC236}">
                <a16:creationId xmlns:a16="http://schemas.microsoft.com/office/drawing/2014/main" id="{C2F248A6-22A4-4825-BD4E-E9DE3300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154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42DA71-0EBB-495F-8545-0DBCC3024C8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921495" y="4341999"/>
            <a:ext cx="2088367" cy="11108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DF0C63-6982-4623-8EB9-497D2674E4A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009863" y="4437366"/>
            <a:ext cx="1280040" cy="10154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AEB1F5-F8E4-4904-AFE4-C8B43FB312AC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100251" y="4381268"/>
            <a:ext cx="385142" cy="10715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541173-D9C4-4837-85F3-737DFA3D6695}"/>
              </a:ext>
            </a:extLst>
          </p:cNvPr>
          <p:cNvCxnSpPr>
            <a:endCxn id="10" idx="0"/>
          </p:cNvCxnSpPr>
          <p:nvPr/>
        </p:nvCxnSpPr>
        <p:spPr>
          <a:xfrm>
            <a:off x="6765434" y="4381268"/>
            <a:ext cx="432867" cy="10715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F10F8A-A9DE-4CED-AC85-2BB731A89106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93869" y="4341999"/>
            <a:ext cx="1280042" cy="11108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11FA69-3633-450A-8DA7-8BF9B0D1A4D0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9273910" y="4252240"/>
            <a:ext cx="2056254" cy="12005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0CF7-07BA-4A64-B149-0C5CEEA9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17" y="79634"/>
            <a:ext cx="1103674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does “coupling” miss as it relates to the process evaluation?</a:t>
            </a:r>
          </a:p>
        </p:txBody>
      </p:sp>
      <p:pic>
        <p:nvPicPr>
          <p:cNvPr id="6" name="Picture 4" descr="The Chain of Survival | Sudden Cardiac Arrest Foundation">
            <a:extLst>
              <a:ext uri="{FF2B5EF4-FFF2-40B4-BE49-F238E27FC236}">
                <a16:creationId xmlns:a16="http://schemas.microsoft.com/office/drawing/2014/main" id="{9DB5E82A-D6E6-4E6B-9E37-D796099B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28" y="1696048"/>
            <a:ext cx="7318383" cy="2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ogram Evaluation Resources (Rutgers NJAES)">
            <a:extLst>
              <a:ext uri="{FF2B5EF4-FFF2-40B4-BE49-F238E27FC236}">
                <a16:creationId xmlns:a16="http://schemas.microsoft.com/office/drawing/2014/main" id="{07E5FC12-0C4D-4EC0-83D5-5A25471D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5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ogram Evaluation Resources (Rutgers NJAES)">
            <a:extLst>
              <a:ext uri="{FF2B5EF4-FFF2-40B4-BE49-F238E27FC236}">
                <a16:creationId xmlns:a16="http://schemas.microsoft.com/office/drawing/2014/main" id="{2DF28903-3486-4B81-B0A0-4E2BD12B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53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ogram Evaluation Resources (Rutgers NJAES)">
            <a:extLst>
              <a:ext uri="{FF2B5EF4-FFF2-40B4-BE49-F238E27FC236}">
                <a16:creationId xmlns:a16="http://schemas.microsoft.com/office/drawing/2014/main" id="{D9C1BB1E-9EA2-4430-BD0E-AE66C9AFA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41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ogram Evaluation Resources (Rutgers NJAES)">
            <a:extLst>
              <a:ext uri="{FF2B5EF4-FFF2-40B4-BE49-F238E27FC236}">
                <a16:creationId xmlns:a16="http://schemas.microsoft.com/office/drawing/2014/main" id="{43E4A800-CDC9-434E-B569-32CFAB2F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91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ogram Evaluation Resources (Rutgers NJAES)">
            <a:extLst>
              <a:ext uri="{FF2B5EF4-FFF2-40B4-BE49-F238E27FC236}">
                <a16:creationId xmlns:a16="http://schemas.microsoft.com/office/drawing/2014/main" id="{ACBAF81C-3666-4619-BA05-ECE2A2EA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01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ogram Evaluation Resources (Rutgers NJAES)">
            <a:extLst>
              <a:ext uri="{FF2B5EF4-FFF2-40B4-BE49-F238E27FC236}">
                <a16:creationId xmlns:a16="http://schemas.microsoft.com/office/drawing/2014/main" id="{C2F248A6-22A4-4825-BD4E-E9DE3300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154" y="5452803"/>
            <a:ext cx="1636019" cy="12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42DA71-0EBB-495F-8545-0DBCC3024C8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921495" y="4341999"/>
            <a:ext cx="2088367" cy="11108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DF0C63-6982-4623-8EB9-497D2674E4A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009863" y="4437366"/>
            <a:ext cx="1280040" cy="10154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AEB1F5-F8E4-4904-AFE4-C8B43FB312AC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5100251" y="4381268"/>
            <a:ext cx="385142" cy="10715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541173-D9C4-4837-85F3-737DFA3D6695}"/>
              </a:ext>
            </a:extLst>
          </p:cNvPr>
          <p:cNvCxnSpPr>
            <a:endCxn id="10" idx="0"/>
          </p:cNvCxnSpPr>
          <p:nvPr/>
        </p:nvCxnSpPr>
        <p:spPr>
          <a:xfrm>
            <a:off x="6765434" y="4381268"/>
            <a:ext cx="432867" cy="10715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F10F8A-A9DE-4CED-AC85-2BB731A89106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93869" y="4341999"/>
            <a:ext cx="1280042" cy="11108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A11FA69-3633-450A-8DA7-8BF9B0D1A4D0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9273910" y="4252240"/>
            <a:ext cx="2056254" cy="12005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24CCDA-598F-474B-9608-53E27E984354}"/>
              </a:ext>
            </a:extLst>
          </p:cNvPr>
          <p:cNvGrpSpPr/>
          <p:nvPr/>
        </p:nvGrpSpPr>
        <p:grpSpPr>
          <a:xfrm>
            <a:off x="3842724" y="1613735"/>
            <a:ext cx="4572000" cy="879817"/>
            <a:chOff x="3842724" y="1613735"/>
            <a:chExt cx="4572000" cy="87981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5918AF-D5A1-4549-9B49-36754F4ACD63}"/>
                </a:ext>
              </a:extLst>
            </p:cNvPr>
            <p:cNvCxnSpPr>
              <a:cxnSpLocks/>
            </p:cNvCxnSpPr>
            <p:nvPr/>
          </p:nvCxnSpPr>
          <p:spPr>
            <a:xfrm>
              <a:off x="3842724" y="1626847"/>
              <a:ext cx="4572000" cy="523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F665012-9709-4501-83E1-20EEE9E532AB}"/>
                </a:ext>
              </a:extLst>
            </p:cNvPr>
            <p:cNvCxnSpPr>
              <a:cxnSpLocks/>
            </p:cNvCxnSpPr>
            <p:nvPr/>
          </p:nvCxnSpPr>
          <p:spPr>
            <a:xfrm>
              <a:off x="3881994" y="1613735"/>
              <a:ext cx="0" cy="82653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7622832-06C2-4CBD-B538-FEF32CFC42D2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10" y="1653939"/>
              <a:ext cx="0" cy="82653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3421753-91EE-49EC-839E-6DE762A583E2}"/>
                </a:ext>
              </a:extLst>
            </p:cNvPr>
            <p:cNvCxnSpPr>
              <a:cxnSpLocks/>
            </p:cNvCxnSpPr>
            <p:nvPr/>
          </p:nvCxnSpPr>
          <p:spPr>
            <a:xfrm>
              <a:off x="6120219" y="1653939"/>
              <a:ext cx="0" cy="82653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D7AEBD6-011D-4688-A6BD-08DAF1B45E58}"/>
                </a:ext>
              </a:extLst>
            </p:cNvPr>
            <p:cNvCxnSpPr>
              <a:cxnSpLocks/>
            </p:cNvCxnSpPr>
            <p:nvPr/>
          </p:nvCxnSpPr>
          <p:spPr>
            <a:xfrm>
              <a:off x="7248818" y="1653938"/>
              <a:ext cx="0" cy="82653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3B33C95-2EE9-45BF-9444-18254335EBE7}"/>
                </a:ext>
              </a:extLst>
            </p:cNvPr>
            <p:cNvCxnSpPr>
              <a:cxnSpLocks/>
            </p:cNvCxnSpPr>
            <p:nvPr/>
          </p:nvCxnSpPr>
          <p:spPr>
            <a:xfrm>
              <a:off x="8369846" y="1667017"/>
              <a:ext cx="0" cy="826535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7642596-D993-4545-BA34-63A7A6604F46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1739504" y="6089487"/>
            <a:ext cx="452349" cy="0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DCED4A-4874-4071-96B4-3AB2097F89CE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3827872" y="6089487"/>
            <a:ext cx="454369" cy="0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CFBE2F7-9BA2-4B2B-87C8-511ED0795F31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5918260" y="6089487"/>
            <a:ext cx="462031" cy="0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72FFF31-1B0A-4A40-B7DF-CFBA5C131CE1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8016310" y="6089487"/>
            <a:ext cx="439591" cy="0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299D7F-EC2A-4619-AD9B-23D273BB29FE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10091920" y="6089487"/>
            <a:ext cx="420234" cy="0"/>
          </a:xfrm>
          <a:prstGeom prst="straightConnector1">
            <a:avLst/>
          </a:prstGeom>
          <a:ln w="571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0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0CF7-07BA-4A64-B149-0C5CEEA9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09" y="144287"/>
            <a:ext cx="1103674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does “coupling” miss as it relates to the outcome evaluation?</a:t>
            </a:r>
          </a:p>
        </p:txBody>
      </p:sp>
      <p:pic>
        <p:nvPicPr>
          <p:cNvPr id="6" name="Picture 4" descr="The Chain of Survival | Sudden Cardiac Arrest Foundation">
            <a:extLst>
              <a:ext uri="{FF2B5EF4-FFF2-40B4-BE49-F238E27FC236}">
                <a16:creationId xmlns:a16="http://schemas.microsoft.com/office/drawing/2014/main" id="{9DB5E82A-D6E6-4E6B-9E37-D796099B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28" y="1231953"/>
            <a:ext cx="7318383" cy="2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AE45FA-7268-6E08-87E8-8F540C3B6A78}"/>
              </a:ext>
            </a:extLst>
          </p:cNvPr>
          <p:cNvCxnSpPr>
            <a:cxnSpLocks/>
          </p:cNvCxnSpPr>
          <p:nvPr/>
        </p:nvCxnSpPr>
        <p:spPr>
          <a:xfrm>
            <a:off x="5601274" y="3949016"/>
            <a:ext cx="450859" cy="90787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12160A5A-AE13-EA7B-3FA5-ABC8CD5FF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81" y="5056762"/>
            <a:ext cx="1773397" cy="1554678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A45B4F4-0885-2982-27C4-5BDE114A7553}"/>
              </a:ext>
            </a:extLst>
          </p:cNvPr>
          <p:cNvCxnSpPr>
            <a:cxnSpLocks/>
          </p:cNvCxnSpPr>
          <p:nvPr/>
        </p:nvCxnSpPr>
        <p:spPr>
          <a:xfrm flipH="1">
            <a:off x="6241510" y="3883599"/>
            <a:ext cx="398229" cy="100545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8C81F8-C4AD-5FEA-40B5-BA1B49944D31}"/>
              </a:ext>
            </a:extLst>
          </p:cNvPr>
          <p:cNvCxnSpPr>
            <a:cxnSpLocks/>
          </p:cNvCxnSpPr>
          <p:nvPr/>
        </p:nvCxnSpPr>
        <p:spPr>
          <a:xfrm>
            <a:off x="4429556" y="3883599"/>
            <a:ext cx="1520936" cy="117316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66D571D-44DA-67ED-DE72-197C1A29D118}"/>
              </a:ext>
            </a:extLst>
          </p:cNvPr>
          <p:cNvCxnSpPr>
            <a:cxnSpLocks/>
          </p:cNvCxnSpPr>
          <p:nvPr/>
        </p:nvCxnSpPr>
        <p:spPr>
          <a:xfrm flipH="1">
            <a:off x="6492699" y="3883599"/>
            <a:ext cx="1291188" cy="117316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95F546-20EC-60AE-8E55-CDA3C26F18DB}"/>
              </a:ext>
            </a:extLst>
          </p:cNvPr>
          <p:cNvCxnSpPr>
            <a:cxnSpLocks/>
          </p:cNvCxnSpPr>
          <p:nvPr/>
        </p:nvCxnSpPr>
        <p:spPr>
          <a:xfrm flipH="1">
            <a:off x="6869487" y="3949016"/>
            <a:ext cx="1939080" cy="110774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DDF399-6649-76DE-3D65-86AA44F6521D}"/>
              </a:ext>
            </a:extLst>
          </p:cNvPr>
          <p:cNvCxnSpPr>
            <a:cxnSpLocks/>
          </p:cNvCxnSpPr>
          <p:nvPr/>
        </p:nvCxnSpPr>
        <p:spPr>
          <a:xfrm>
            <a:off x="3515420" y="3883599"/>
            <a:ext cx="1773397" cy="123858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3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681F3-75F3-1CD2-2E00-67326C828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" y="75021"/>
            <a:ext cx="1190382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LUCAS device is one of many interdependent components.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071C6D-D6FE-78DE-3A57-12E24F27A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4" y="1810277"/>
            <a:ext cx="7735712" cy="4351338"/>
          </a:xfrm>
        </p:spPr>
      </p:pic>
      <p:pic>
        <p:nvPicPr>
          <p:cNvPr id="4" name="Picture 2" descr="Pass test Images, Stock Photos &amp;amp; Vectors | Shutterstock">
            <a:extLst>
              <a:ext uri="{FF2B5EF4-FFF2-40B4-BE49-F238E27FC236}">
                <a16:creationId xmlns:a16="http://schemas.microsoft.com/office/drawing/2014/main" id="{728713F3-51D3-E7AE-A7C5-6E7195EBE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/>
        </p:blipFill>
        <p:spPr bwMode="auto">
          <a:xfrm>
            <a:off x="7260060" y="2629663"/>
            <a:ext cx="4602223" cy="27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5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25D7-166E-4F8B-AA45-C1F1886DC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506" y="1079953"/>
            <a:ext cx="5350329" cy="5025146"/>
          </a:xfrm>
          <a:noFill/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Objective 1:  To understand the challenges in evaluating complex interventions.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Objective 2:  To understand why an approach grounded in systems is a path forward for evaluating complex interventions.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Objective 3: To learn how to use Systems Evaluation Theory (SET) to define and evaluate complex interventions operating and functioning as a system.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Objective 4:  To reinforce an understanding of systems properties and principles by going on a field trip.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0FDC6-C13E-A5D9-510E-5C577D894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39" y="-25631"/>
            <a:ext cx="38706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77AEE-F62C-F844-6787-F55B52006910}"/>
              </a:ext>
            </a:extLst>
          </p:cNvPr>
          <p:cNvSpPr txBox="1"/>
          <p:nvPr/>
        </p:nvSpPr>
        <p:spPr>
          <a:xfrm>
            <a:off x="3956858" y="106570"/>
            <a:ext cx="415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Workshop Objectives</a:t>
            </a:r>
          </a:p>
        </p:txBody>
      </p:sp>
    </p:spTree>
    <p:extLst>
      <p:ext uri="{BB962C8B-B14F-4D97-AF65-F5344CB8AC3E}">
        <p14:creationId xmlns:p14="http://schemas.microsoft.com/office/powerpoint/2010/main" val="307101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0CF7-07BA-4A64-B149-0C5CEEA9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09" y="144287"/>
            <a:ext cx="1103674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LUCAS device by itself cannot save a life.</a:t>
            </a:r>
          </a:p>
        </p:txBody>
      </p:sp>
      <p:pic>
        <p:nvPicPr>
          <p:cNvPr id="6" name="Picture 4" descr="The Chain of Survival | Sudden Cardiac Arrest Foundation">
            <a:extLst>
              <a:ext uri="{FF2B5EF4-FFF2-40B4-BE49-F238E27FC236}">
                <a16:creationId xmlns:a16="http://schemas.microsoft.com/office/drawing/2014/main" id="{9DB5E82A-D6E6-4E6B-9E37-D796099B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06" y="1231953"/>
            <a:ext cx="7318383" cy="293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AE45FA-7268-6E08-87E8-8F540C3B6A78}"/>
              </a:ext>
            </a:extLst>
          </p:cNvPr>
          <p:cNvCxnSpPr>
            <a:cxnSpLocks/>
          </p:cNvCxnSpPr>
          <p:nvPr/>
        </p:nvCxnSpPr>
        <p:spPr>
          <a:xfrm>
            <a:off x="4237988" y="3949016"/>
            <a:ext cx="450859" cy="90787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12160A5A-AE13-EA7B-3FA5-ABC8CD5FF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5" y="5056762"/>
            <a:ext cx="1773397" cy="1554678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A45B4F4-0885-2982-27C4-5BDE114A7553}"/>
              </a:ext>
            </a:extLst>
          </p:cNvPr>
          <p:cNvCxnSpPr>
            <a:cxnSpLocks/>
          </p:cNvCxnSpPr>
          <p:nvPr/>
        </p:nvCxnSpPr>
        <p:spPr>
          <a:xfrm flipH="1">
            <a:off x="4878224" y="3883599"/>
            <a:ext cx="398229" cy="100545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8C81F8-C4AD-5FEA-40B5-BA1B49944D31}"/>
              </a:ext>
            </a:extLst>
          </p:cNvPr>
          <p:cNvCxnSpPr>
            <a:cxnSpLocks/>
          </p:cNvCxnSpPr>
          <p:nvPr/>
        </p:nvCxnSpPr>
        <p:spPr>
          <a:xfrm>
            <a:off x="3066270" y="3883599"/>
            <a:ext cx="1520936" cy="117316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66D571D-44DA-67ED-DE72-197C1A29D118}"/>
              </a:ext>
            </a:extLst>
          </p:cNvPr>
          <p:cNvCxnSpPr>
            <a:cxnSpLocks/>
          </p:cNvCxnSpPr>
          <p:nvPr/>
        </p:nvCxnSpPr>
        <p:spPr>
          <a:xfrm flipH="1">
            <a:off x="5129413" y="3883599"/>
            <a:ext cx="1291188" cy="117316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95F546-20EC-60AE-8E55-CDA3C26F18DB}"/>
              </a:ext>
            </a:extLst>
          </p:cNvPr>
          <p:cNvCxnSpPr>
            <a:cxnSpLocks/>
          </p:cNvCxnSpPr>
          <p:nvPr/>
        </p:nvCxnSpPr>
        <p:spPr>
          <a:xfrm flipH="1">
            <a:off x="5506201" y="3949016"/>
            <a:ext cx="1939080" cy="110774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DDF399-6649-76DE-3D65-86AA44F6521D}"/>
              </a:ext>
            </a:extLst>
          </p:cNvPr>
          <p:cNvCxnSpPr>
            <a:cxnSpLocks/>
          </p:cNvCxnSpPr>
          <p:nvPr/>
        </p:nvCxnSpPr>
        <p:spPr>
          <a:xfrm>
            <a:off x="2152134" y="3883599"/>
            <a:ext cx="1773397" cy="123858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ass test Images, Stock Photos &amp;amp; Vectors | Shutterstock">
            <a:extLst>
              <a:ext uri="{FF2B5EF4-FFF2-40B4-BE49-F238E27FC236}">
                <a16:creationId xmlns:a16="http://schemas.microsoft.com/office/drawing/2014/main" id="{19B2441E-29DA-DE52-1A8C-FB381E727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/>
        </p:blipFill>
        <p:spPr bwMode="auto">
          <a:xfrm>
            <a:off x="7359813" y="4001146"/>
            <a:ext cx="4602223" cy="27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84FE-4111-9AE6-B2E7-230B78EE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are evaluating a complex intervention operating and functioning as a system.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D4549-8759-26DF-0E9F-270B289AA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39836" cy="4351338"/>
          </a:xfrm>
        </p:spPr>
        <p:txBody>
          <a:bodyPr/>
          <a:lstStyle/>
          <a:p>
            <a:r>
              <a:rPr lang="en-US" dirty="0"/>
              <a:t>The LUCAS device is one interdependent component of the cardiac system of care.</a:t>
            </a:r>
          </a:p>
        </p:txBody>
      </p:sp>
      <p:pic>
        <p:nvPicPr>
          <p:cNvPr id="1026" name="Picture 2" descr="Savannah, GA Hospital, ER &amp; Urgent Care | Memorial Health">
            <a:extLst>
              <a:ext uri="{FF2B5EF4-FFF2-40B4-BE49-F238E27FC236}">
                <a16:creationId xmlns:a16="http://schemas.microsoft.com/office/drawing/2014/main" id="{C06676C9-0DC5-3FBA-8985-9ABD1EFB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66" y="4656627"/>
            <a:ext cx="1776499" cy="17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ising the Bar for Cardiac Care On Long Island: New Stony Brook Cath/EP  Multifunctional Lab Opens at SBUH | | SBU News">
            <a:extLst>
              <a:ext uri="{FF2B5EF4-FFF2-40B4-BE49-F238E27FC236}">
                <a16:creationId xmlns:a16="http://schemas.microsoft.com/office/drawing/2014/main" id="{20CE2713-B5DF-E497-3D8F-D30E35C8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41" y="1724844"/>
            <a:ext cx="3131190" cy="23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swering the Call">
            <a:extLst>
              <a:ext uri="{FF2B5EF4-FFF2-40B4-BE49-F238E27FC236}">
                <a16:creationId xmlns:a16="http://schemas.microsoft.com/office/drawing/2014/main" id="{C34932B9-378C-A589-CA20-504CC17E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62" y="1796530"/>
            <a:ext cx="3262140" cy="21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LUCAS - LUCAS - Chest Compression System">
            <a:extLst>
              <a:ext uri="{FF2B5EF4-FFF2-40B4-BE49-F238E27FC236}">
                <a16:creationId xmlns:a16="http://schemas.microsoft.com/office/drawing/2014/main" id="{995A3646-F60A-9297-24A7-43A64A25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63" y="4100220"/>
            <a:ext cx="5159208" cy="257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41EA7E-A60F-44F4-5DBC-180704C9FB28}"/>
              </a:ext>
            </a:extLst>
          </p:cNvPr>
          <p:cNvSpPr/>
          <p:nvPr/>
        </p:nvSpPr>
        <p:spPr>
          <a:xfrm>
            <a:off x="5286894" y="4721629"/>
            <a:ext cx="1379913" cy="133557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3A808E-4871-42B4-B229-354B8E7F11AD}"/>
              </a:ext>
            </a:extLst>
          </p:cNvPr>
          <p:cNvSpPr txBox="1"/>
          <p:nvPr/>
        </p:nvSpPr>
        <p:spPr>
          <a:xfrm>
            <a:off x="6643874" y="2140259"/>
            <a:ext cx="182458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2: Evaluate System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E7BDD-FC92-48B4-8524-3730ABF1BE5B}"/>
              </a:ext>
            </a:extLst>
          </p:cNvPr>
          <p:cNvSpPr txBox="1"/>
          <p:nvPr/>
        </p:nvSpPr>
        <p:spPr>
          <a:xfrm>
            <a:off x="9086207" y="3011190"/>
            <a:ext cx="163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loops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FABFF-1A57-461C-BDD6-1A9928E022D1}"/>
              </a:ext>
            </a:extLst>
          </p:cNvPr>
          <p:cNvSpPr txBox="1"/>
          <p:nvPr/>
        </p:nvSpPr>
        <p:spPr>
          <a:xfrm>
            <a:off x="9086207" y="1092279"/>
            <a:ext cx="179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Cascading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061B9-45D5-46B2-89BD-20E23E0A112A}"/>
              </a:ext>
            </a:extLst>
          </p:cNvPr>
          <p:cNvSpPr txBox="1"/>
          <p:nvPr/>
        </p:nvSpPr>
        <p:spPr>
          <a:xfrm>
            <a:off x="9109778" y="1870877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13584-9329-4B15-926B-C0937ED59400}"/>
              </a:ext>
            </a:extLst>
          </p:cNvPr>
          <p:cNvSpPr txBox="1"/>
          <p:nvPr/>
        </p:nvSpPr>
        <p:spPr>
          <a:xfrm>
            <a:off x="9086207" y="2408679"/>
            <a:ext cx="12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 Arcs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54D84-05C4-4147-8719-FAEBBD82C0FD}"/>
              </a:ext>
            </a:extLst>
          </p:cNvPr>
          <p:cNvSpPr txBox="1"/>
          <p:nvPr/>
        </p:nvSpPr>
        <p:spPr>
          <a:xfrm>
            <a:off x="4819213" y="4347274"/>
            <a:ext cx="12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Emergence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5B011-BC87-4781-BD7F-5888563E719D}"/>
              </a:ext>
            </a:extLst>
          </p:cNvPr>
          <p:cNvSpPr txBox="1"/>
          <p:nvPr/>
        </p:nvSpPr>
        <p:spPr>
          <a:xfrm>
            <a:off x="3596993" y="5098594"/>
            <a:ext cx="367466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Step 3: Evaluate System Effectiveness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603F2-D93A-46B6-9B03-57F7D0CE1B26}"/>
              </a:ext>
            </a:extLst>
          </p:cNvPr>
          <p:cNvSpPr txBox="1"/>
          <p:nvPr/>
        </p:nvSpPr>
        <p:spPr>
          <a:xfrm>
            <a:off x="5023579" y="624114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A2FEE6-50A6-4663-BDA8-6B7D46515BFA}"/>
              </a:ext>
            </a:extLst>
          </p:cNvPr>
          <p:cNvSpPr txBox="1"/>
          <p:nvPr/>
        </p:nvSpPr>
        <p:spPr>
          <a:xfrm>
            <a:off x="858759" y="2096399"/>
            <a:ext cx="1590985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1: Define the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5EF09-03E3-4FA7-ABFC-6956AA6B303E}"/>
              </a:ext>
            </a:extLst>
          </p:cNvPr>
          <p:cNvSpPr txBox="1"/>
          <p:nvPr/>
        </p:nvSpPr>
        <p:spPr>
          <a:xfrm>
            <a:off x="2769328" y="33541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0F440-491E-42E9-A567-14BDA4A1F7E2}"/>
              </a:ext>
            </a:extLst>
          </p:cNvPr>
          <p:cNvSpPr txBox="1"/>
          <p:nvPr/>
        </p:nvSpPr>
        <p:spPr>
          <a:xfrm>
            <a:off x="4530957" y="2418535"/>
            <a:ext cx="17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Interdependence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1808FE-E41C-41AA-B599-29EB046B93B2}"/>
              </a:ext>
            </a:extLst>
          </p:cNvPr>
          <p:cNvCxnSpPr>
            <a:cxnSpLocks/>
            <a:stCxn id="22" idx="3"/>
            <a:endCxn id="60" idx="1"/>
          </p:cNvCxnSpPr>
          <p:nvPr/>
        </p:nvCxnSpPr>
        <p:spPr>
          <a:xfrm flipV="1">
            <a:off x="2449744" y="1704568"/>
            <a:ext cx="401179" cy="853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B99A2D-E47E-40DD-9894-C6CD25913957}"/>
              </a:ext>
            </a:extLst>
          </p:cNvPr>
          <p:cNvCxnSpPr>
            <a:cxnSpLocks/>
            <a:stCxn id="28" idx="3"/>
            <a:endCxn id="6" idx="1"/>
          </p:cNvCxnSpPr>
          <p:nvPr/>
        </p:nvCxnSpPr>
        <p:spPr>
          <a:xfrm flipV="1">
            <a:off x="6328500" y="2601924"/>
            <a:ext cx="315374" cy="12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0E2BBF-8B0A-4907-9761-B5E8448ABA1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8468460" y="2601924"/>
            <a:ext cx="617747" cy="5939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5557BD-E451-480A-9E70-09CC76523E73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8468460" y="1276945"/>
            <a:ext cx="617747" cy="13249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F717AA-EC09-4944-943A-94767A23C027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 flipV="1">
            <a:off x="8468460" y="2055543"/>
            <a:ext cx="641318" cy="54638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A0A672D-98CB-4451-B423-5AB385D4102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8468460" y="2593345"/>
            <a:ext cx="617747" cy="85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4F5DAA-C00E-4B3E-9922-E1271A6A39D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flipH="1">
            <a:off x="5434323" y="4716606"/>
            <a:ext cx="476" cy="3819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6F50C18-9019-4E5B-A184-2C66DD3A2F3E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5434323" y="5750561"/>
            <a:ext cx="4595" cy="4905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109F0F3-F186-4606-A316-CDFDA5238192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2449744" y="2558064"/>
            <a:ext cx="319584" cy="9807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57C8A4-08C7-4AEC-B27C-97455E1430BA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8468460" y="2601924"/>
            <a:ext cx="641318" cy="13525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5C8008-9255-4F0C-A329-227E10448378}"/>
              </a:ext>
            </a:extLst>
          </p:cNvPr>
          <p:cNvSpPr txBox="1"/>
          <p:nvPr/>
        </p:nvSpPr>
        <p:spPr>
          <a:xfrm>
            <a:off x="9109778" y="3769824"/>
            <a:ext cx="81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F8EC698-4A01-4584-BB52-397C1E457CE6}"/>
              </a:ext>
            </a:extLst>
          </p:cNvPr>
          <p:cNvCxnSpPr>
            <a:cxnSpLocks/>
            <a:stCxn id="22" idx="3"/>
            <a:endCxn id="55" idx="1"/>
          </p:cNvCxnSpPr>
          <p:nvPr/>
        </p:nvCxnSpPr>
        <p:spPr>
          <a:xfrm>
            <a:off x="2449744" y="2558064"/>
            <a:ext cx="498855" cy="369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C781B7F-C398-4C4E-86BE-454279E10C8E}"/>
              </a:ext>
            </a:extLst>
          </p:cNvPr>
          <p:cNvSpPr txBox="1"/>
          <p:nvPr/>
        </p:nvSpPr>
        <p:spPr>
          <a:xfrm>
            <a:off x="2948599" y="2742730"/>
            <a:ext cx="66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79DB70-1524-416A-95EF-27E3E975E210}"/>
              </a:ext>
            </a:extLst>
          </p:cNvPr>
          <p:cNvCxnSpPr>
            <a:cxnSpLocks/>
            <a:stCxn id="22" idx="3"/>
            <a:endCxn id="43" idx="1"/>
          </p:cNvCxnSpPr>
          <p:nvPr/>
        </p:nvCxnSpPr>
        <p:spPr>
          <a:xfrm flipV="1">
            <a:off x="2449744" y="2315982"/>
            <a:ext cx="498855" cy="2420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4796CF-8872-4667-8A9C-3442E6B95D17}"/>
              </a:ext>
            </a:extLst>
          </p:cNvPr>
          <p:cNvSpPr txBox="1"/>
          <p:nvPr/>
        </p:nvSpPr>
        <p:spPr>
          <a:xfrm>
            <a:off x="2948599" y="2131316"/>
            <a:ext cx="75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19E8D9-0F04-4E77-A6BE-A0AEC8387672}"/>
              </a:ext>
            </a:extLst>
          </p:cNvPr>
          <p:cNvSpPr txBox="1"/>
          <p:nvPr/>
        </p:nvSpPr>
        <p:spPr>
          <a:xfrm>
            <a:off x="2850923" y="1519902"/>
            <a:ext cx="7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Parts</a:t>
            </a:r>
          </a:p>
        </p:txBody>
      </p:sp>
      <p:sp>
        <p:nvSpPr>
          <p:cNvPr id="99" name="Right Brace 98">
            <a:extLst>
              <a:ext uri="{FF2B5EF4-FFF2-40B4-BE49-F238E27FC236}">
                <a16:creationId xmlns:a16="http://schemas.microsoft.com/office/drawing/2014/main" id="{5E6BC661-C3A6-411C-B5E8-98CA2D412B2D}"/>
              </a:ext>
            </a:extLst>
          </p:cNvPr>
          <p:cNvSpPr/>
          <p:nvPr/>
        </p:nvSpPr>
        <p:spPr>
          <a:xfrm>
            <a:off x="3845941" y="1535917"/>
            <a:ext cx="364690" cy="2233907"/>
          </a:xfrm>
          <a:prstGeom prst="rightBrace">
            <a:avLst>
              <a:gd name="adj1" fmla="val 112847"/>
              <a:gd name="adj2" fmla="val 47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AA8A5C1-C7D0-48BE-B2D6-145B9ECB5065}"/>
              </a:ext>
            </a:extLst>
          </p:cNvPr>
          <p:cNvCxnSpPr>
            <a:cxnSpLocks/>
            <a:stCxn id="28" idx="2"/>
            <a:endCxn id="16" idx="0"/>
          </p:cNvCxnSpPr>
          <p:nvPr/>
        </p:nvCxnSpPr>
        <p:spPr>
          <a:xfrm>
            <a:off x="5429729" y="2787867"/>
            <a:ext cx="5070" cy="155940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D88DCDB2-980C-493D-AA36-91460495ACF8}"/>
              </a:ext>
            </a:extLst>
          </p:cNvPr>
          <p:cNvCxnSpPr>
            <a:cxnSpLocks/>
            <a:stCxn id="99" idx="1"/>
            <a:endCxn id="28" idx="1"/>
          </p:cNvCxnSpPr>
          <p:nvPr/>
        </p:nvCxnSpPr>
        <p:spPr>
          <a:xfrm flipV="1">
            <a:off x="4210631" y="2603201"/>
            <a:ext cx="320326" cy="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68E0D796-31F7-44AE-B72E-4684C05D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Applying System Evaluation Theory (SET)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456858-B54E-BB68-CD94-B7C11FAF6DC3}"/>
              </a:ext>
            </a:extLst>
          </p:cNvPr>
          <p:cNvSpPr/>
          <p:nvPr/>
        </p:nvSpPr>
        <p:spPr>
          <a:xfrm>
            <a:off x="500852" y="1276944"/>
            <a:ext cx="4068402" cy="273906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B16921-8325-5896-DCD6-06A6C3DB7FB9}"/>
              </a:ext>
            </a:extLst>
          </p:cNvPr>
          <p:cNvSpPr txBox="1"/>
          <p:nvPr/>
        </p:nvSpPr>
        <p:spPr>
          <a:xfrm>
            <a:off x="8308466" y="5219847"/>
            <a:ext cx="3236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/>
            <a:r>
              <a:rPr lang="en-US" sz="2000" dirty="0"/>
              <a:t>Note:  System refers to the complex intervention that is acting as a system.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07ED9-9433-548F-AFF5-A39A92142124}"/>
              </a:ext>
            </a:extLst>
          </p:cNvPr>
          <p:cNvSpPr txBox="1"/>
          <p:nvPr/>
        </p:nvSpPr>
        <p:spPr>
          <a:xfrm>
            <a:off x="6303759" y="3129459"/>
            <a:ext cx="248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interdependencies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5F196-EBD2-DC5E-D052-D103098C89A4}"/>
              </a:ext>
            </a:extLst>
          </p:cNvPr>
          <p:cNvSpPr txBox="1"/>
          <p:nvPr/>
        </p:nvSpPr>
        <p:spPr>
          <a:xfrm>
            <a:off x="4498675" y="5480582"/>
            <a:ext cx="18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emergence</a:t>
            </a:r>
          </a:p>
        </p:txBody>
      </p:sp>
    </p:spTree>
    <p:extLst>
      <p:ext uri="{BB962C8B-B14F-4D97-AF65-F5344CB8AC3E}">
        <p14:creationId xmlns:p14="http://schemas.microsoft.com/office/powerpoint/2010/main" val="18880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E0CD-ABD7-45D6-897C-D060402D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Step 1:  Define the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6246E-0F1B-4935-8B76-9D437CBB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12" y="1514651"/>
            <a:ext cx="8575176" cy="48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7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4D48-0AC1-4E6E-917B-A54889B5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302" y="-188625"/>
            <a:ext cx="742739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Cardiac System of Care 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A28B3-D4B8-4043-BC66-94BB8CFA6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3108" r="15107" b="21636"/>
          <a:stretch/>
        </p:blipFill>
        <p:spPr>
          <a:xfrm>
            <a:off x="112684" y="848484"/>
            <a:ext cx="7068368" cy="5161031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3ACD3EE-72B8-484D-8D97-9B408D6CC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37" y="2394587"/>
            <a:ext cx="4828032" cy="361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0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45C4A4-5A1A-48CA-9EAA-C9E4B2DE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8" t="3435" r="16074" b="22781"/>
          <a:stretch/>
        </p:blipFill>
        <p:spPr>
          <a:xfrm>
            <a:off x="0" y="898973"/>
            <a:ext cx="6838365" cy="5060054"/>
          </a:xfrm>
          <a:prstGeom prst="rect">
            <a:avLst/>
          </a:prstGeom>
        </p:spPr>
      </p:pic>
      <p:pic>
        <p:nvPicPr>
          <p:cNvPr id="2050" name="Picture 2" descr="Improved healthcare delivery models across Africa transform industry, says  Frost and Sullivan - Cape Business News">
            <a:extLst>
              <a:ext uri="{FF2B5EF4-FFF2-40B4-BE49-F238E27FC236}">
                <a16:creationId xmlns:a16="http://schemas.microsoft.com/office/drawing/2014/main" id="{5A45B48D-B313-44FC-AFF3-3A7B8703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55" y="1873035"/>
            <a:ext cx="5744993" cy="32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26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3312D-3FC2-48BD-8B2C-0E6CA20E914D}"/>
              </a:ext>
            </a:extLst>
          </p:cNvPr>
          <p:cNvSpPr txBox="1"/>
          <p:nvPr/>
        </p:nvSpPr>
        <p:spPr>
          <a:xfrm flipH="1">
            <a:off x="9667867" y="1669159"/>
            <a:ext cx="18523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3C575-7B78-40A5-99FB-DF0E13B708F5}"/>
              </a:ext>
            </a:extLst>
          </p:cNvPr>
          <p:cNvSpPr txBox="1"/>
          <p:nvPr/>
        </p:nvSpPr>
        <p:spPr>
          <a:xfrm flipH="1">
            <a:off x="6592540" y="4749565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F876B-B348-40FF-95D6-4DBA100D0F0E}"/>
              </a:ext>
            </a:extLst>
          </p:cNvPr>
          <p:cNvSpPr txBox="1"/>
          <p:nvPr/>
        </p:nvSpPr>
        <p:spPr>
          <a:xfrm flipH="1">
            <a:off x="9971857" y="3931549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A15D-F842-4C58-82CD-373AA9D11E9F}"/>
              </a:ext>
            </a:extLst>
          </p:cNvPr>
          <p:cNvSpPr txBox="1"/>
          <p:nvPr/>
        </p:nvSpPr>
        <p:spPr>
          <a:xfrm flipH="1">
            <a:off x="7193568" y="1592759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B119-CB9C-4E9C-964F-AE880D7857F4}"/>
              </a:ext>
            </a:extLst>
          </p:cNvPr>
          <p:cNvSpPr txBox="1"/>
          <p:nvPr/>
        </p:nvSpPr>
        <p:spPr>
          <a:xfrm flipH="1">
            <a:off x="7635983" y="2890066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3DF0-46AE-422E-BC24-627A36E44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83" y="3648431"/>
            <a:ext cx="1864157" cy="9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FE7-6615-4EB2-87BB-0EEE5F9B1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8" y="428452"/>
            <a:ext cx="1605710" cy="1178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7B0BC-AFC9-42B5-AEEA-4E50B7F1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69" y="352506"/>
            <a:ext cx="1617105" cy="10399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2898C-636E-4D54-B6C5-74DF6350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40" y="5634381"/>
            <a:ext cx="1860987" cy="977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97179-4474-4C4F-B523-0D0316196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93" y="4750074"/>
            <a:ext cx="1806718" cy="1312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FA32E-1C7C-4739-9845-C20FF3FE6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t="3596" r="16441" b="23224"/>
          <a:stretch/>
        </p:blipFill>
        <p:spPr>
          <a:xfrm>
            <a:off x="0" y="872459"/>
            <a:ext cx="6591534" cy="50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3312D-3FC2-48BD-8B2C-0E6CA20E914D}"/>
              </a:ext>
            </a:extLst>
          </p:cNvPr>
          <p:cNvSpPr txBox="1"/>
          <p:nvPr/>
        </p:nvSpPr>
        <p:spPr>
          <a:xfrm flipH="1">
            <a:off x="3900296" y="2234995"/>
            <a:ext cx="18523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3C575-7B78-40A5-99FB-DF0E13B708F5}"/>
              </a:ext>
            </a:extLst>
          </p:cNvPr>
          <p:cNvSpPr txBox="1"/>
          <p:nvPr/>
        </p:nvSpPr>
        <p:spPr>
          <a:xfrm flipH="1">
            <a:off x="3893122" y="49909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F876B-B348-40FF-95D6-4DBA100D0F0E}"/>
              </a:ext>
            </a:extLst>
          </p:cNvPr>
          <p:cNvSpPr txBox="1"/>
          <p:nvPr/>
        </p:nvSpPr>
        <p:spPr>
          <a:xfrm flipH="1">
            <a:off x="9551122" y="3289130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A15D-F842-4C58-82CD-373AA9D11E9F}"/>
              </a:ext>
            </a:extLst>
          </p:cNvPr>
          <p:cNvSpPr txBox="1"/>
          <p:nvPr/>
        </p:nvSpPr>
        <p:spPr>
          <a:xfrm flipH="1">
            <a:off x="1308816" y="3275706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B119-CB9C-4E9C-964F-AE880D7857F4}"/>
              </a:ext>
            </a:extLst>
          </p:cNvPr>
          <p:cNvSpPr txBox="1"/>
          <p:nvPr/>
        </p:nvSpPr>
        <p:spPr>
          <a:xfrm flipH="1">
            <a:off x="6637437" y="3282757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3DF0-46AE-422E-BC24-627A36E44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37" y="4041122"/>
            <a:ext cx="1864157" cy="9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FE7-6615-4EB2-87BB-0EEE5F9B1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96" y="788885"/>
            <a:ext cx="1817130" cy="1334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7B0BC-AFC9-42B5-AEEA-4E50B7F1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5" y="2041096"/>
            <a:ext cx="1560924" cy="10037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2898C-636E-4D54-B6C5-74DF6350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9" y="5757230"/>
            <a:ext cx="1860987" cy="977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97179-4474-4C4F-B523-0D0316196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58" y="4107655"/>
            <a:ext cx="1806718" cy="1312636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EA6740-0C90-4D08-820E-188614111E5D}"/>
              </a:ext>
            </a:extLst>
          </p:cNvPr>
          <p:cNvCxnSpPr>
            <a:cxnSpLocks/>
            <a:stCxn id="7" idx="1"/>
            <a:endCxn id="4" idx="3"/>
          </p:cNvCxnSpPr>
          <p:nvPr/>
        </p:nvCxnSpPr>
        <p:spPr>
          <a:xfrm flipV="1">
            <a:off x="2836279" y="2696660"/>
            <a:ext cx="1064017" cy="902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1715DD9-4335-467E-A112-74348F647A7C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4819299" y="3158325"/>
            <a:ext cx="7174" cy="1832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41A1605-A4CD-44F2-8CE7-7F29B1CA0112}"/>
              </a:ext>
            </a:extLst>
          </p:cNvPr>
          <p:cNvCxnSpPr>
            <a:stCxn id="5" idx="1"/>
            <a:endCxn id="6" idx="3"/>
          </p:cNvCxnSpPr>
          <p:nvPr/>
        </p:nvCxnSpPr>
        <p:spPr>
          <a:xfrm flipV="1">
            <a:off x="5745476" y="3612296"/>
            <a:ext cx="3805646" cy="1701822"/>
          </a:xfrm>
          <a:prstGeom prst="bentConnector3">
            <a:avLst>
              <a:gd name="adj1" fmla="val 8655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06A935DD-7290-4C07-90EA-8190FF4A499B}"/>
              </a:ext>
            </a:extLst>
          </p:cNvPr>
          <p:cNvCxnSpPr>
            <a:cxnSpLocks/>
            <a:stCxn id="6" idx="3"/>
          </p:cNvCxnSpPr>
          <p:nvPr/>
        </p:nvCxnSpPr>
        <p:spPr>
          <a:xfrm rot="10800000" flipV="1">
            <a:off x="5717426" y="3612296"/>
            <a:ext cx="3833696" cy="1862884"/>
          </a:xfrm>
          <a:prstGeom prst="bentConnector3">
            <a:avLst>
              <a:gd name="adj1" fmla="val 6687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CDAD510-8B16-43C2-BA79-E252FA630149}"/>
              </a:ext>
            </a:extLst>
          </p:cNvPr>
          <p:cNvCxnSpPr/>
          <p:nvPr/>
        </p:nvCxnSpPr>
        <p:spPr>
          <a:xfrm flipV="1">
            <a:off x="5149811" y="3158325"/>
            <a:ext cx="0" cy="177270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B844206-C2BC-4796-B118-B3418E2E0547}"/>
              </a:ext>
            </a:extLst>
          </p:cNvPr>
          <p:cNvCxnSpPr>
            <a:cxnSpLocks/>
            <a:stCxn id="7" idx="1"/>
            <a:endCxn id="11" idx="3"/>
          </p:cNvCxnSpPr>
          <p:nvPr/>
        </p:nvCxnSpPr>
        <p:spPr>
          <a:xfrm>
            <a:off x="2836279" y="3598872"/>
            <a:ext cx="3801158" cy="705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849E007-B232-4D7C-8E3E-6AC082E9CE43}"/>
              </a:ext>
            </a:extLst>
          </p:cNvPr>
          <p:cNvCxnSpPr>
            <a:stCxn id="4" idx="1"/>
            <a:endCxn id="11" idx="3"/>
          </p:cNvCxnSpPr>
          <p:nvPr/>
        </p:nvCxnSpPr>
        <p:spPr>
          <a:xfrm>
            <a:off x="5752650" y="2696660"/>
            <a:ext cx="884787" cy="90926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8E7B760-2320-4412-A061-470AFBB173EA}"/>
              </a:ext>
            </a:extLst>
          </p:cNvPr>
          <p:cNvCxnSpPr>
            <a:stCxn id="11" idx="1"/>
            <a:endCxn id="6" idx="3"/>
          </p:cNvCxnSpPr>
          <p:nvPr/>
        </p:nvCxnSpPr>
        <p:spPr>
          <a:xfrm>
            <a:off x="8489791" y="3605923"/>
            <a:ext cx="1061331" cy="63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6CC9A74-24F3-4F88-919D-A94550E12862}"/>
              </a:ext>
            </a:extLst>
          </p:cNvPr>
          <p:cNvCxnSpPr>
            <a:cxnSpLocks/>
          </p:cNvCxnSpPr>
          <p:nvPr/>
        </p:nvCxnSpPr>
        <p:spPr>
          <a:xfrm flipH="1">
            <a:off x="2836279" y="2473929"/>
            <a:ext cx="1046682" cy="909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B133132-133B-4E77-BDA8-403431BFB7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6" t="3984" r="16481" b="20964"/>
          <a:stretch/>
        </p:blipFill>
        <p:spPr>
          <a:xfrm>
            <a:off x="7280414" y="70831"/>
            <a:ext cx="3981136" cy="31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3312D-3FC2-48BD-8B2C-0E6CA20E914D}"/>
              </a:ext>
            </a:extLst>
          </p:cNvPr>
          <p:cNvSpPr txBox="1"/>
          <p:nvPr/>
        </p:nvSpPr>
        <p:spPr>
          <a:xfrm flipH="1">
            <a:off x="3900296" y="2234995"/>
            <a:ext cx="18523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3C575-7B78-40A5-99FB-DF0E13B708F5}"/>
              </a:ext>
            </a:extLst>
          </p:cNvPr>
          <p:cNvSpPr txBox="1"/>
          <p:nvPr/>
        </p:nvSpPr>
        <p:spPr>
          <a:xfrm flipH="1">
            <a:off x="3893122" y="49909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F876B-B348-40FF-95D6-4DBA100D0F0E}"/>
              </a:ext>
            </a:extLst>
          </p:cNvPr>
          <p:cNvSpPr txBox="1"/>
          <p:nvPr/>
        </p:nvSpPr>
        <p:spPr>
          <a:xfrm flipH="1">
            <a:off x="9551122" y="3289130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A15D-F842-4C58-82CD-373AA9D11E9F}"/>
              </a:ext>
            </a:extLst>
          </p:cNvPr>
          <p:cNvSpPr txBox="1"/>
          <p:nvPr/>
        </p:nvSpPr>
        <p:spPr>
          <a:xfrm flipH="1">
            <a:off x="1308816" y="3275706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B119-CB9C-4E9C-964F-AE880D7857F4}"/>
              </a:ext>
            </a:extLst>
          </p:cNvPr>
          <p:cNvSpPr txBox="1"/>
          <p:nvPr/>
        </p:nvSpPr>
        <p:spPr>
          <a:xfrm flipH="1">
            <a:off x="6637437" y="3282757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3DF0-46AE-422E-BC24-627A36E44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37" y="4041122"/>
            <a:ext cx="1864157" cy="9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FE7-6615-4EB2-87BB-0EEE5F9B1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96" y="788885"/>
            <a:ext cx="1817130" cy="1334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7B0BC-AFC9-42B5-AEEA-4E50B7F1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5" y="2041096"/>
            <a:ext cx="1560924" cy="10037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2898C-636E-4D54-B6C5-74DF6350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9" y="5757230"/>
            <a:ext cx="1860987" cy="977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97179-4474-4C4F-B523-0D0316196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58" y="4107655"/>
            <a:ext cx="1806718" cy="1312636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EA6740-0C90-4D08-820E-188614111E5D}"/>
              </a:ext>
            </a:extLst>
          </p:cNvPr>
          <p:cNvCxnSpPr>
            <a:cxnSpLocks/>
            <a:stCxn id="7" idx="1"/>
            <a:endCxn id="4" idx="3"/>
          </p:cNvCxnSpPr>
          <p:nvPr/>
        </p:nvCxnSpPr>
        <p:spPr>
          <a:xfrm flipV="1">
            <a:off x="2836279" y="2696660"/>
            <a:ext cx="1064017" cy="90221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1715DD9-4335-467E-A112-74348F647A7C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4819299" y="3158325"/>
            <a:ext cx="7174" cy="183262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41A1605-A4CD-44F2-8CE7-7F29B1CA0112}"/>
              </a:ext>
            </a:extLst>
          </p:cNvPr>
          <p:cNvCxnSpPr>
            <a:stCxn id="5" idx="1"/>
            <a:endCxn id="6" idx="3"/>
          </p:cNvCxnSpPr>
          <p:nvPr/>
        </p:nvCxnSpPr>
        <p:spPr>
          <a:xfrm flipV="1">
            <a:off x="5745476" y="3612296"/>
            <a:ext cx="3805646" cy="1701822"/>
          </a:xfrm>
          <a:prstGeom prst="bentConnector3">
            <a:avLst>
              <a:gd name="adj1" fmla="val 86557"/>
            </a:avLst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B844206-C2BC-4796-B118-B3418E2E0547}"/>
              </a:ext>
            </a:extLst>
          </p:cNvPr>
          <p:cNvCxnSpPr>
            <a:cxnSpLocks/>
            <a:stCxn id="7" idx="1"/>
            <a:endCxn id="11" idx="3"/>
          </p:cNvCxnSpPr>
          <p:nvPr/>
        </p:nvCxnSpPr>
        <p:spPr>
          <a:xfrm>
            <a:off x="2836279" y="3598872"/>
            <a:ext cx="3801158" cy="7051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849E007-B232-4D7C-8E3E-6AC082E9CE43}"/>
              </a:ext>
            </a:extLst>
          </p:cNvPr>
          <p:cNvCxnSpPr>
            <a:stCxn id="4" idx="1"/>
            <a:endCxn id="11" idx="3"/>
          </p:cNvCxnSpPr>
          <p:nvPr/>
        </p:nvCxnSpPr>
        <p:spPr>
          <a:xfrm>
            <a:off x="5752650" y="2696660"/>
            <a:ext cx="884787" cy="90926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8E7B760-2320-4412-A061-470AFBB173EA}"/>
              </a:ext>
            </a:extLst>
          </p:cNvPr>
          <p:cNvCxnSpPr>
            <a:stCxn id="11" idx="1"/>
            <a:endCxn id="6" idx="3"/>
          </p:cNvCxnSpPr>
          <p:nvPr/>
        </p:nvCxnSpPr>
        <p:spPr>
          <a:xfrm>
            <a:off x="8489791" y="3605923"/>
            <a:ext cx="1061331" cy="637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D47CAF4-5AAD-4425-B0CA-C43BCB4DA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6" t="3984" r="16481" b="20964"/>
          <a:stretch/>
        </p:blipFill>
        <p:spPr>
          <a:xfrm>
            <a:off x="7280414" y="70831"/>
            <a:ext cx="3981136" cy="31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3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4932AC-9812-4B06-B4E3-72AAC027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54" y="78724"/>
            <a:ext cx="91836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Using Process Flow Mapping to “unpack” the arrows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9E252-FBF2-409E-9325-A5A0A97D6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19" y="1470214"/>
            <a:ext cx="3472595" cy="5094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5D039-9326-47F0-8432-B1BAD860A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t="4493" r="17029" b="21884"/>
          <a:stretch/>
        </p:blipFill>
        <p:spPr>
          <a:xfrm>
            <a:off x="758375" y="1734488"/>
            <a:ext cx="5412311" cy="42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4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77AF-8D9F-9C02-AB48-676223D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characterizes a simple intervention?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256DE-1223-AA9D-8F16-27E1CEC48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8418" cy="4351338"/>
          </a:xfrm>
        </p:spPr>
        <p:txBody>
          <a:bodyPr/>
          <a:lstStyle/>
          <a:p>
            <a:r>
              <a:rPr lang="en-US" sz="28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a simple linear pathway linking the intervention and its outcome” (</a:t>
            </a:r>
            <a:r>
              <a:rPr lang="en-US" sz="2800" dirty="0" err="1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Petticrew</a:t>
            </a:r>
            <a:r>
              <a:rPr lang="en-US" sz="28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2011). </a:t>
            </a:r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1643C3-BA39-5BF7-6789-ACF985CA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6018"/>
            <a:ext cx="3829715" cy="51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7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61947-F380-4265-A422-93247B7BC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96" y="749945"/>
            <a:ext cx="3920068" cy="5230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FB93A-2BB3-4399-B56F-0C0C74A96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0" y="749945"/>
            <a:ext cx="7105567" cy="53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20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A4D02C-60E2-436A-AF32-DA82CE28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6" y="3029651"/>
            <a:ext cx="6805954" cy="3828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9F5DE-79FC-415F-9E89-5EF136689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04" y="1430503"/>
            <a:ext cx="3621481" cy="4856470"/>
          </a:xfrm>
          <a:prstGeom prst="rect">
            <a:avLst/>
          </a:prstGeom>
        </p:spPr>
      </p:pic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4FD493F7-DB32-431D-BB4E-9E3E1C342841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4060135" y="6122504"/>
            <a:ext cx="6055610" cy="164469"/>
          </a:xfrm>
          <a:prstGeom prst="curvedConnector4">
            <a:avLst>
              <a:gd name="adj1" fmla="val 35049"/>
              <a:gd name="adj2" fmla="val 23899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11BC70-D2D1-49DA-B67B-9D94B35B1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t="4493" r="17029" b="21884"/>
          <a:stretch/>
        </p:blipFill>
        <p:spPr>
          <a:xfrm>
            <a:off x="313081" y="89819"/>
            <a:ext cx="4211901" cy="33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8CB39-99E6-331A-32A7-7E965AE9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do SOPs help with the evaluation?</a:t>
            </a:r>
          </a:p>
        </p:txBody>
      </p:sp>
      <p:pic>
        <p:nvPicPr>
          <p:cNvPr id="4" name="Picture 2" descr="Standards Complex Like a Puzzle - Pictured As Word Standards on a Puzzle  Pieces To Show that Standards Can Be Difficult and Needs Stock Illustration  - Illustration of cooperate, abstract: 164219533">
            <a:extLst>
              <a:ext uri="{FF2B5EF4-FFF2-40B4-BE49-F238E27FC236}">
                <a16:creationId xmlns:a16="http://schemas.microsoft.com/office/drawing/2014/main" id="{57846FB7-773C-002B-D2A2-10637A75FA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65" y="2116182"/>
            <a:ext cx="5093470" cy="28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AF2F4-14FA-EE9B-3F19-F05E289507E9}"/>
              </a:ext>
            </a:extLst>
          </p:cNvPr>
          <p:cNvSpPr txBox="1"/>
          <p:nvPr/>
        </p:nvSpPr>
        <p:spPr>
          <a:xfrm>
            <a:off x="296135" y="5707224"/>
            <a:ext cx="1166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SOPs are the standard of acceptability against which we make evaluative judgements!</a:t>
            </a:r>
          </a:p>
        </p:txBody>
      </p:sp>
    </p:spTree>
    <p:extLst>
      <p:ext uri="{BB962C8B-B14F-4D97-AF65-F5344CB8AC3E}">
        <p14:creationId xmlns:p14="http://schemas.microsoft.com/office/powerpoint/2010/main" val="14792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10799E-CDF5-43D3-B559-3A499919E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t="3188" r="16644" b="18840"/>
          <a:stretch/>
        </p:blipFill>
        <p:spPr>
          <a:xfrm>
            <a:off x="233569" y="705679"/>
            <a:ext cx="6619461" cy="5347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85C6FB-E8C1-4FFC-A553-B3D8BCBEA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r="23344"/>
          <a:stretch/>
        </p:blipFill>
        <p:spPr>
          <a:xfrm>
            <a:off x="7474225" y="465399"/>
            <a:ext cx="4005471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17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963640-C4C9-4815-8AD5-3C3D0A613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1" y="198574"/>
            <a:ext cx="8617161" cy="64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848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60B7877-622E-459F-940B-7B4219EA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31" y="532932"/>
            <a:ext cx="8084173" cy="454734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DD98A85-9097-49ED-83E7-64C202347323}"/>
              </a:ext>
            </a:extLst>
          </p:cNvPr>
          <p:cNvSpPr/>
          <p:nvPr/>
        </p:nvSpPr>
        <p:spPr>
          <a:xfrm>
            <a:off x="4039784" y="112195"/>
            <a:ext cx="8089770" cy="5476581"/>
          </a:xfrm>
          <a:custGeom>
            <a:avLst/>
            <a:gdLst>
              <a:gd name="connsiteX0" fmla="*/ 269271 w 8089770"/>
              <a:gd name="connsiteY0" fmla="*/ 2058803 h 5476581"/>
              <a:gd name="connsiteX1" fmla="*/ 258052 w 8089770"/>
              <a:gd name="connsiteY1" fmla="*/ 1997095 h 5476581"/>
              <a:gd name="connsiteX2" fmla="*/ 246832 w 8089770"/>
              <a:gd name="connsiteY2" fmla="*/ 1980265 h 5476581"/>
              <a:gd name="connsiteX3" fmla="*/ 252442 w 8089770"/>
              <a:gd name="connsiteY3" fmla="*/ 1800751 h 5476581"/>
              <a:gd name="connsiteX4" fmla="*/ 269271 w 8089770"/>
              <a:gd name="connsiteY4" fmla="*/ 1761482 h 5476581"/>
              <a:gd name="connsiteX5" fmla="*/ 280491 w 8089770"/>
              <a:gd name="connsiteY5" fmla="*/ 1733433 h 5476581"/>
              <a:gd name="connsiteX6" fmla="*/ 291711 w 8089770"/>
              <a:gd name="connsiteY6" fmla="*/ 1699774 h 5476581"/>
              <a:gd name="connsiteX7" fmla="*/ 302930 w 8089770"/>
              <a:gd name="connsiteY7" fmla="*/ 1671725 h 5476581"/>
              <a:gd name="connsiteX8" fmla="*/ 308540 w 8089770"/>
              <a:gd name="connsiteY8" fmla="*/ 1643676 h 5476581"/>
              <a:gd name="connsiteX9" fmla="*/ 330979 w 8089770"/>
              <a:gd name="connsiteY9" fmla="*/ 1621237 h 5476581"/>
              <a:gd name="connsiteX10" fmla="*/ 353419 w 8089770"/>
              <a:gd name="connsiteY10" fmla="*/ 1576359 h 5476581"/>
              <a:gd name="connsiteX11" fmla="*/ 375858 w 8089770"/>
              <a:gd name="connsiteY11" fmla="*/ 1525870 h 5476581"/>
              <a:gd name="connsiteX12" fmla="*/ 392687 w 8089770"/>
              <a:gd name="connsiteY12" fmla="*/ 1514651 h 5476581"/>
              <a:gd name="connsiteX13" fmla="*/ 398297 w 8089770"/>
              <a:gd name="connsiteY13" fmla="*/ 1492211 h 5476581"/>
              <a:gd name="connsiteX14" fmla="*/ 443176 w 8089770"/>
              <a:gd name="connsiteY14" fmla="*/ 1441723 h 5476581"/>
              <a:gd name="connsiteX15" fmla="*/ 465615 w 8089770"/>
              <a:gd name="connsiteY15" fmla="*/ 1424893 h 5476581"/>
              <a:gd name="connsiteX16" fmla="*/ 476835 w 8089770"/>
              <a:gd name="connsiteY16" fmla="*/ 1408064 h 5476581"/>
              <a:gd name="connsiteX17" fmla="*/ 521713 w 8089770"/>
              <a:gd name="connsiteY17" fmla="*/ 1363186 h 5476581"/>
              <a:gd name="connsiteX18" fmla="*/ 549762 w 8089770"/>
              <a:gd name="connsiteY18" fmla="*/ 1323917 h 5476581"/>
              <a:gd name="connsiteX19" fmla="*/ 560982 w 8089770"/>
              <a:gd name="connsiteY19" fmla="*/ 1295868 h 5476581"/>
              <a:gd name="connsiteX20" fmla="*/ 577811 w 8089770"/>
              <a:gd name="connsiteY20" fmla="*/ 1273428 h 5476581"/>
              <a:gd name="connsiteX21" fmla="*/ 611470 w 8089770"/>
              <a:gd name="connsiteY21" fmla="*/ 1183671 h 5476581"/>
              <a:gd name="connsiteX22" fmla="*/ 645129 w 8089770"/>
              <a:gd name="connsiteY22" fmla="*/ 1116354 h 5476581"/>
              <a:gd name="connsiteX23" fmla="*/ 661959 w 8089770"/>
              <a:gd name="connsiteY23" fmla="*/ 1071475 h 5476581"/>
              <a:gd name="connsiteX24" fmla="*/ 729276 w 8089770"/>
              <a:gd name="connsiteY24" fmla="*/ 1009767 h 5476581"/>
              <a:gd name="connsiteX25" fmla="*/ 734886 w 8089770"/>
              <a:gd name="connsiteY25" fmla="*/ 987328 h 5476581"/>
              <a:gd name="connsiteX26" fmla="*/ 757325 w 8089770"/>
              <a:gd name="connsiteY26" fmla="*/ 976108 h 5476581"/>
              <a:gd name="connsiteX27" fmla="*/ 802204 w 8089770"/>
              <a:gd name="connsiteY27" fmla="*/ 948059 h 5476581"/>
              <a:gd name="connsiteX28" fmla="*/ 841473 w 8089770"/>
              <a:gd name="connsiteY28" fmla="*/ 931230 h 5476581"/>
              <a:gd name="connsiteX29" fmla="*/ 863912 w 8089770"/>
              <a:gd name="connsiteY29" fmla="*/ 914400 h 5476581"/>
              <a:gd name="connsiteX30" fmla="*/ 891961 w 8089770"/>
              <a:gd name="connsiteY30" fmla="*/ 897571 h 5476581"/>
              <a:gd name="connsiteX31" fmla="*/ 897571 w 8089770"/>
              <a:gd name="connsiteY31" fmla="*/ 880741 h 5476581"/>
              <a:gd name="connsiteX32" fmla="*/ 914400 w 8089770"/>
              <a:gd name="connsiteY32" fmla="*/ 875132 h 5476581"/>
              <a:gd name="connsiteX33" fmla="*/ 931230 w 8089770"/>
              <a:gd name="connsiteY33" fmla="*/ 858302 h 5476581"/>
              <a:gd name="connsiteX34" fmla="*/ 942449 w 8089770"/>
              <a:gd name="connsiteY34" fmla="*/ 835863 h 5476581"/>
              <a:gd name="connsiteX35" fmla="*/ 964889 w 8089770"/>
              <a:gd name="connsiteY35" fmla="*/ 819033 h 5476581"/>
              <a:gd name="connsiteX36" fmla="*/ 998548 w 8089770"/>
              <a:gd name="connsiteY36" fmla="*/ 779765 h 5476581"/>
              <a:gd name="connsiteX37" fmla="*/ 1015377 w 8089770"/>
              <a:gd name="connsiteY37" fmla="*/ 757325 h 5476581"/>
              <a:gd name="connsiteX38" fmla="*/ 1037816 w 8089770"/>
              <a:gd name="connsiteY38" fmla="*/ 734886 h 5476581"/>
              <a:gd name="connsiteX39" fmla="*/ 1043426 w 8089770"/>
              <a:gd name="connsiteY39" fmla="*/ 718057 h 5476581"/>
              <a:gd name="connsiteX40" fmla="*/ 1065865 w 8089770"/>
              <a:gd name="connsiteY40" fmla="*/ 706837 h 5476581"/>
              <a:gd name="connsiteX41" fmla="*/ 1082695 w 8089770"/>
              <a:gd name="connsiteY41" fmla="*/ 695617 h 5476581"/>
              <a:gd name="connsiteX42" fmla="*/ 1127573 w 8089770"/>
              <a:gd name="connsiteY42" fmla="*/ 656349 h 5476581"/>
              <a:gd name="connsiteX43" fmla="*/ 1166842 w 8089770"/>
              <a:gd name="connsiteY43" fmla="*/ 628300 h 5476581"/>
              <a:gd name="connsiteX44" fmla="*/ 1217330 w 8089770"/>
              <a:gd name="connsiteY44" fmla="*/ 594641 h 5476581"/>
              <a:gd name="connsiteX45" fmla="*/ 1267819 w 8089770"/>
              <a:gd name="connsiteY45" fmla="*/ 577811 h 5476581"/>
              <a:gd name="connsiteX46" fmla="*/ 1284648 w 8089770"/>
              <a:gd name="connsiteY46" fmla="*/ 555372 h 5476581"/>
              <a:gd name="connsiteX47" fmla="*/ 1335136 w 8089770"/>
              <a:gd name="connsiteY47" fmla="*/ 538543 h 5476581"/>
              <a:gd name="connsiteX48" fmla="*/ 1351966 w 8089770"/>
              <a:gd name="connsiteY48" fmla="*/ 527323 h 5476581"/>
              <a:gd name="connsiteX49" fmla="*/ 1374405 w 8089770"/>
              <a:gd name="connsiteY49" fmla="*/ 516103 h 5476581"/>
              <a:gd name="connsiteX50" fmla="*/ 1396844 w 8089770"/>
              <a:gd name="connsiteY50" fmla="*/ 499274 h 5476581"/>
              <a:gd name="connsiteX51" fmla="*/ 1436113 w 8089770"/>
              <a:gd name="connsiteY51" fmla="*/ 493664 h 5476581"/>
              <a:gd name="connsiteX52" fmla="*/ 1492211 w 8089770"/>
              <a:gd name="connsiteY52" fmla="*/ 443176 h 5476581"/>
              <a:gd name="connsiteX53" fmla="*/ 1509041 w 8089770"/>
              <a:gd name="connsiteY53" fmla="*/ 426346 h 5476581"/>
              <a:gd name="connsiteX54" fmla="*/ 1548309 w 8089770"/>
              <a:gd name="connsiteY54" fmla="*/ 409517 h 5476581"/>
              <a:gd name="connsiteX55" fmla="*/ 1570749 w 8089770"/>
              <a:gd name="connsiteY55" fmla="*/ 392687 h 5476581"/>
              <a:gd name="connsiteX56" fmla="*/ 1593188 w 8089770"/>
              <a:gd name="connsiteY56" fmla="*/ 381468 h 5476581"/>
              <a:gd name="connsiteX57" fmla="*/ 1615627 w 8089770"/>
              <a:gd name="connsiteY57" fmla="*/ 364638 h 5476581"/>
              <a:gd name="connsiteX58" fmla="*/ 1638067 w 8089770"/>
              <a:gd name="connsiteY58" fmla="*/ 353419 h 5476581"/>
              <a:gd name="connsiteX59" fmla="*/ 1660506 w 8089770"/>
              <a:gd name="connsiteY59" fmla="*/ 336589 h 5476581"/>
              <a:gd name="connsiteX60" fmla="*/ 1688555 w 8089770"/>
              <a:gd name="connsiteY60" fmla="*/ 330979 h 5476581"/>
              <a:gd name="connsiteX61" fmla="*/ 1705384 w 8089770"/>
              <a:gd name="connsiteY61" fmla="*/ 319760 h 5476581"/>
              <a:gd name="connsiteX62" fmla="*/ 1722214 w 8089770"/>
              <a:gd name="connsiteY62" fmla="*/ 302930 h 5476581"/>
              <a:gd name="connsiteX63" fmla="*/ 1744653 w 8089770"/>
              <a:gd name="connsiteY63" fmla="*/ 297320 h 5476581"/>
              <a:gd name="connsiteX64" fmla="*/ 1767092 w 8089770"/>
              <a:gd name="connsiteY64" fmla="*/ 286101 h 5476581"/>
              <a:gd name="connsiteX65" fmla="*/ 1783922 w 8089770"/>
              <a:gd name="connsiteY65" fmla="*/ 280491 h 5476581"/>
              <a:gd name="connsiteX66" fmla="*/ 1806361 w 8089770"/>
              <a:gd name="connsiteY66" fmla="*/ 263662 h 5476581"/>
              <a:gd name="connsiteX67" fmla="*/ 1834410 w 8089770"/>
              <a:gd name="connsiteY67" fmla="*/ 246832 h 5476581"/>
              <a:gd name="connsiteX68" fmla="*/ 1856849 w 8089770"/>
              <a:gd name="connsiteY68" fmla="*/ 224393 h 5476581"/>
              <a:gd name="connsiteX69" fmla="*/ 1918557 w 8089770"/>
              <a:gd name="connsiteY69" fmla="*/ 207563 h 5476581"/>
              <a:gd name="connsiteX70" fmla="*/ 1969046 w 8089770"/>
              <a:gd name="connsiteY70" fmla="*/ 173905 h 5476581"/>
              <a:gd name="connsiteX71" fmla="*/ 2008314 w 8089770"/>
              <a:gd name="connsiteY71" fmla="*/ 162685 h 5476581"/>
              <a:gd name="connsiteX72" fmla="*/ 2053193 w 8089770"/>
              <a:gd name="connsiteY72" fmla="*/ 151465 h 5476581"/>
              <a:gd name="connsiteX73" fmla="*/ 2098071 w 8089770"/>
              <a:gd name="connsiteY73" fmla="*/ 129026 h 5476581"/>
              <a:gd name="connsiteX74" fmla="*/ 2131730 w 8089770"/>
              <a:gd name="connsiteY74" fmla="*/ 117806 h 5476581"/>
              <a:gd name="connsiteX75" fmla="*/ 2215878 w 8089770"/>
              <a:gd name="connsiteY75" fmla="*/ 95367 h 5476581"/>
              <a:gd name="connsiteX76" fmla="*/ 2249536 w 8089770"/>
              <a:gd name="connsiteY76" fmla="*/ 89757 h 5476581"/>
              <a:gd name="connsiteX77" fmla="*/ 2294415 w 8089770"/>
              <a:gd name="connsiteY77" fmla="*/ 78538 h 5476581"/>
              <a:gd name="connsiteX78" fmla="*/ 2328074 w 8089770"/>
              <a:gd name="connsiteY78" fmla="*/ 67318 h 5476581"/>
              <a:gd name="connsiteX79" fmla="*/ 2501978 w 8089770"/>
              <a:gd name="connsiteY79" fmla="*/ 44879 h 5476581"/>
              <a:gd name="connsiteX80" fmla="*/ 2664663 w 8089770"/>
              <a:gd name="connsiteY80" fmla="*/ 22439 h 5476581"/>
              <a:gd name="connsiteX81" fmla="*/ 2950763 w 8089770"/>
              <a:gd name="connsiteY81" fmla="*/ 0 h 5476581"/>
              <a:gd name="connsiteX82" fmla="*/ 3186376 w 8089770"/>
              <a:gd name="connsiteY82" fmla="*/ 28049 h 5476581"/>
              <a:gd name="connsiteX83" fmla="*/ 3225644 w 8089770"/>
              <a:gd name="connsiteY83" fmla="*/ 50489 h 5476581"/>
              <a:gd name="connsiteX84" fmla="*/ 3248084 w 8089770"/>
              <a:gd name="connsiteY84" fmla="*/ 61708 h 5476581"/>
              <a:gd name="connsiteX85" fmla="*/ 3292962 w 8089770"/>
              <a:gd name="connsiteY85" fmla="*/ 78538 h 5476581"/>
              <a:gd name="connsiteX86" fmla="*/ 3315402 w 8089770"/>
              <a:gd name="connsiteY86" fmla="*/ 95367 h 5476581"/>
              <a:gd name="connsiteX87" fmla="*/ 3354670 w 8089770"/>
              <a:gd name="connsiteY87" fmla="*/ 106587 h 5476581"/>
              <a:gd name="connsiteX88" fmla="*/ 3405159 w 8089770"/>
              <a:gd name="connsiteY88" fmla="*/ 117806 h 5476581"/>
              <a:gd name="connsiteX89" fmla="*/ 3421988 w 8089770"/>
              <a:gd name="connsiteY89" fmla="*/ 123416 h 5476581"/>
              <a:gd name="connsiteX90" fmla="*/ 3500525 w 8089770"/>
              <a:gd name="connsiteY90" fmla="*/ 134636 h 5476581"/>
              <a:gd name="connsiteX91" fmla="*/ 3545404 w 8089770"/>
              <a:gd name="connsiteY91" fmla="*/ 151465 h 5476581"/>
              <a:gd name="connsiteX92" fmla="*/ 3567843 w 8089770"/>
              <a:gd name="connsiteY92" fmla="*/ 162685 h 5476581"/>
              <a:gd name="connsiteX93" fmla="*/ 3584673 w 8089770"/>
              <a:gd name="connsiteY93" fmla="*/ 168295 h 5476581"/>
              <a:gd name="connsiteX94" fmla="*/ 3601502 w 8089770"/>
              <a:gd name="connsiteY94" fmla="*/ 179514 h 5476581"/>
              <a:gd name="connsiteX95" fmla="*/ 3685649 w 8089770"/>
              <a:gd name="connsiteY95" fmla="*/ 196344 h 5476581"/>
              <a:gd name="connsiteX96" fmla="*/ 3708089 w 8089770"/>
              <a:gd name="connsiteY96" fmla="*/ 213173 h 5476581"/>
              <a:gd name="connsiteX97" fmla="*/ 3786626 w 8089770"/>
              <a:gd name="connsiteY97" fmla="*/ 269271 h 5476581"/>
              <a:gd name="connsiteX98" fmla="*/ 3825895 w 8089770"/>
              <a:gd name="connsiteY98" fmla="*/ 302930 h 5476581"/>
              <a:gd name="connsiteX99" fmla="*/ 3881993 w 8089770"/>
              <a:gd name="connsiteY99" fmla="*/ 347809 h 5476581"/>
              <a:gd name="connsiteX100" fmla="*/ 3926871 w 8089770"/>
              <a:gd name="connsiteY100" fmla="*/ 381468 h 5476581"/>
              <a:gd name="connsiteX101" fmla="*/ 3943701 w 8089770"/>
              <a:gd name="connsiteY101" fmla="*/ 398297 h 5476581"/>
              <a:gd name="connsiteX102" fmla="*/ 3966140 w 8089770"/>
              <a:gd name="connsiteY102" fmla="*/ 415127 h 5476581"/>
              <a:gd name="connsiteX103" fmla="*/ 3999799 w 8089770"/>
              <a:gd name="connsiteY103" fmla="*/ 437566 h 5476581"/>
              <a:gd name="connsiteX104" fmla="*/ 4044678 w 8089770"/>
              <a:gd name="connsiteY104" fmla="*/ 471225 h 5476581"/>
              <a:gd name="connsiteX105" fmla="*/ 4067117 w 8089770"/>
              <a:gd name="connsiteY105" fmla="*/ 488054 h 5476581"/>
              <a:gd name="connsiteX106" fmla="*/ 4095166 w 8089770"/>
              <a:gd name="connsiteY106" fmla="*/ 493664 h 5476581"/>
              <a:gd name="connsiteX107" fmla="*/ 4123215 w 8089770"/>
              <a:gd name="connsiteY107" fmla="*/ 521713 h 5476581"/>
              <a:gd name="connsiteX108" fmla="*/ 4140044 w 8089770"/>
              <a:gd name="connsiteY108" fmla="*/ 532933 h 5476581"/>
              <a:gd name="connsiteX109" fmla="*/ 4179313 w 8089770"/>
              <a:gd name="connsiteY109" fmla="*/ 577811 h 5476581"/>
              <a:gd name="connsiteX110" fmla="*/ 4224192 w 8089770"/>
              <a:gd name="connsiteY110" fmla="*/ 645129 h 5476581"/>
              <a:gd name="connsiteX111" fmla="*/ 4252241 w 8089770"/>
              <a:gd name="connsiteY111" fmla="*/ 684398 h 5476581"/>
              <a:gd name="connsiteX112" fmla="*/ 4263460 w 8089770"/>
              <a:gd name="connsiteY112" fmla="*/ 701227 h 5476581"/>
              <a:gd name="connsiteX113" fmla="*/ 4269070 w 8089770"/>
              <a:gd name="connsiteY113" fmla="*/ 718057 h 5476581"/>
              <a:gd name="connsiteX114" fmla="*/ 4285900 w 8089770"/>
              <a:gd name="connsiteY114" fmla="*/ 723666 h 5476581"/>
              <a:gd name="connsiteX115" fmla="*/ 4375657 w 8089770"/>
              <a:gd name="connsiteY115" fmla="*/ 813424 h 5476581"/>
              <a:gd name="connsiteX116" fmla="*/ 4398096 w 8089770"/>
              <a:gd name="connsiteY116" fmla="*/ 835863 h 5476581"/>
              <a:gd name="connsiteX117" fmla="*/ 4454194 w 8089770"/>
              <a:gd name="connsiteY117" fmla="*/ 931230 h 5476581"/>
              <a:gd name="connsiteX118" fmla="*/ 4499073 w 8089770"/>
              <a:gd name="connsiteY118" fmla="*/ 981718 h 5476581"/>
              <a:gd name="connsiteX119" fmla="*/ 4532732 w 8089770"/>
              <a:gd name="connsiteY119" fmla="*/ 1043426 h 5476581"/>
              <a:gd name="connsiteX120" fmla="*/ 4605659 w 8089770"/>
              <a:gd name="connsiteY120" fmla="*/ 1121963 h 5476581"/>
              <a:gd name="connsiteX121" fmla="*/ 4639318 w 8089770"/>
              <a:gd name="connsiteY121" fmla="*/ 1166842 h 5476581"/>
              <a:gd name="connsiteX122" fmla="*/ 4813222 w 8089770"/>
              <a:gd name="connsiteY122" fmla="*/ 1374405 h 5476581"/>
              <a:gd name="connsiteX123" fmla="*/ 4835662 w 8089770"/>
              <a:gd name="connsiteY123" fmla="*/ 1447333 h 5476581"/>
              <a:gd name="connsiteX124" fmla="*/ 4891760 w 8089770"/>
              <a:gd name="connsiteY124" fmla="*/ 1531480 h 5476581"/>
              <a:gd name="connsiteX125" fmla="*/ 4897370 w 8089770"/>
              <a:gd name="connsiteY125" fmla="*/ 1559529 h 5476581"/>
              <a:gd name="connsiteX126" fmla="*/ 4936638 w 8089770"/>
              <a:gd name="connsiteY126" fmla="*/ 1553919 h 5476581"/>
              <a:gd name="connsiteX127" fmla="*/ 4959078 w 8089770"/>
              <a:gd name="connsiteY127" fmla="*/ 1559529 h 5476581"/>
              <a:gd name="connsiteX128" fmla="*/ 5032005 w 8089770"/>
              <a:gd name="connsiteY128" fmla="*/ 1598798 h 5476581"/>
              <a:gd name="connsiteX129" fmla="*/ 5110543 w 8089770"/>
              <a:gd name="connsiteY129" fmla="*/ 1654896 h 5476581"/>
              <a:gd name="connsiteX130" fmla="*/ 5183470 w 8089770"/>
              <a:gd name="connsiteY130" fmla="*/ 1666116 h 5476581"/>
              <a:gd name="connsiteX131" fmla="*/ 5245178 w 8089770"/>
              <a:gd name="connsiteY131" fmla="*/ 1688555 h 5476581"/>
              <a:gd name="connsiteX132" fmla="*/ 5312496 w 8089770"/>
              <a:gd name="connsiteY132" fmla="*/ 1699774 h 5476581"/>
              <a:gd name="connsiteX133" fmla="*/ 5463961 w 8089770"/>
              <a:gd name="connsiteY133" fmla="*/ 1727824 h 5476581"/>
              <a:gd name="connsiteX134" fmla="*/ 5592987 w 8089770"/>
              <a:gd name="connsiteY134" fmla="*/ 1739043 h 5476581"/>
              <a:gd name="connsiteX135" fmla="*/ 5789330 w 8089770"/>
              <a:gd name="connsiteY135" fmla="*/ 1755873 h 5476581"/>
              <a:gd name="connsiteX136" fmla="*/ 6210067 w 8089770"/>
              <a:gd name="connsiteY136" fmla="*/ 1772702 h 5476581"/>
              <a:gd name="connsiteX137" fmla="*/ 6361532 w 8089770"/>
              <a:gd name="connsiteY137" fmla="*/ 1783922 h 5476581"/>
              <a:gd name="connsiteX138" fmla="*/ 6423240 w 8089770"/>
              <a:gd name="connsiteY138" fmla="*/ 1795141 h 5476581"/>
              <a:gd name="connsiteX139" fmla="*/ 6602754 w 8089770"/>
              <a:gd name="connsiteY139" fmla="*/ 1823190 h 5476581"/>
              <a:gd name="connsiteX140" fmla="*/ 6653242 w 8089770"/>
              <a:gd name="connsiteY140" fmla="*/ 1834410 h 5476581"/>
              <a:gd name="connsiteX141" fmla="*/ 6726170 w 8089770"/>
              <a:gd name="connsiteY141" fmla="*/ 1856849 h 5476581"/>
              <a:gd name="connsiteX142" fmla="*/ 6950562 w 8089770"/>
              <a:gd name="connsiteY142" fmla="*/ 1896118 h 5476581"/>
              <a:gd name="connsiteX143" fmla="*/ 7017880 w 8089770"/>
              <a:gd name="connsiteY143" fmla="*/ 1929777 h 5476581"/>
              <a:gd name="connsiteX144" fmla="*/ 7085198 w 8089770"/>
              <a:gd name="connsiteY144" fmla="*/ 1985875 h 5476581"/>
              <a:gd name="connsiteX145" fmla="*/ 7169345 w 8089770"/>
              <a:gd name="connsiteY145" fmla="*/ 2047583 h 5476581"/>
              <a:gd name="connsiteX146" fmla="*/ 7292761 w 8089770"/>
              <a:gd name="connsiteY146" fmla="*/ 2120511 h 5476581"/>
              <a:gd name="connsiteX147" fmla="*/ 7376908 w 8089770"/>
              <a:gd name="connsiteY147" fmla="*/ 2148560 h 5476581"/>
              <a:gd name="connsiteX148" fmla="*/ 7466665 w 8089770"/>
              <a:gd name="connsiteY148" fmla="*/ 2098071 h 5476581"/>
              <a:gd name="connsiteX149" fmla="*/ 7483495 w 8089770"/>
              <a:gd name="connsiteY149" fmla="*/ 2075632 h 5476581"/>
              <a:gd name="connsiteX150" fmla="*/ 7533983 w 8089770"/>
              <a:gd name="connsiteY150" fmla="*/ 2114901 h 5476581"/>
              <a:gd name="connsiteX151" fmla="*/ 7573252 w 8089770"/>
              <a:gd name="connsiteY151" fmla="*/ 2154170 h 5476581"/>
              <a:gd name="connsiteX152" fmla="*/ 7629350 w 8089770"/>
              <a:gd name="connsiteY152" fmla="*/ 2221487 h 5476581"/>
              <a:gd name="connsiteX153" fmla="*/ 7814474 w 8089770"/>
              <a:gd name="connsiteY153" fmla="*/ 2401001 h 5476581"/>
              <a:gd name="connsiteX154" fmla="*/ 7960329 w 8089770"/>
              <a:gd name="connsiteY154" fmla="*/ 2552466 h 5476581"/>
              <a:gd name="connsiteX155" fmla="*/ 7982768 w 8089770"/>
              <a:gd name="connsiteY155" fmla="*/ 2586125 h 5476581"/>
              <a:gd name="connsiteX156" fmla="*/ 8022037 w 8089770"/>
              <a:gd name="connsiteY156" fmla="*/ 2743200 h 5476581"/>
              <a:gd name="connsiteX157" fmla="*/ 8044476 w 8089770"/>
              <a:gd name="connsiteY157" fmla="*/ 2816128 h 5476581"/>
              <a:gd name="connsiteX158" fmla="*/ 8061306 w 8089770"/>
              <a:gd name="connsiteY158" fmla="*/ 2945154 h 5476581"/>
              <a:gd name="connsiteX159" fmla="*/ 8072525 w 8089770"/>
              <a:gd name="connsiteY159" fmla="*/ 2973203 h 5476581"/>
              <a:gd name="connsiteX160" fmla="*/ 8078135 w 8089770"/>
              <a:gd name="connsiteY160" fmla="*/ 3018081 h 5476581"/>
              <a:gd name="connsiteX161" fmla="*/ 8089355 w 8089770"/>
              <a:gd name="connsiteY161" fmla="*/ 3051740 h 5476581"/>
              <a:gd name="connsiteX162" fmla="*/ 8083745 w 8089770"/>
              <a:gd name="connsiteY162" fmla="*/ 3410768 h 5476581"/>
              <a:gd name="connsiteX163" fmla="*/ 8078135 w 8089770"/>
              <a:gd name="connsiteY163" fmla="*/ 3444427 h 5476581"/>
              <a:gd name="connsiteX164" fmla="*/ 8050086 w 8089770"/>
              <a:gd name="connsiteY164" fmla="*/ 3522965 h 5476581"/>
              <a:gd name="connsiteX165" fmla="*/ 8033257 w 8089770"/>
              <a:gd name="connsiteY165" fmla="*/ 3556624 h 5476581"/>
              <a:gd name="connsiteX166" fmla="*/ 8022037 w 8089770"/>
              <a:gd name="connsiteY166" fmla="*/ 3590282 h 5476581"/>
              <a:gd name="connsiteX167" fmla="*/ 7993988 w 8089770"/>
              <a:gd name="connsiteY167" fmla="*/ 3685649 h 5476581"/>
              <a:gd name="connsiteX168" fmla="*/ 7977159 w 8089770"/>
              <a:gd name="connsiteY168" fmla="*/ 3736138 h 5476581"/>
              <a:gd name="connsiteX169" fmla="*/ 7965939 w 8089770"/>
              <a:gd name="connsiteY169" fmla="*/ 3752967 h 5476581"/>
              <a:gd name="connsiteX170" fmla="*/ 7954719 w 8089770"/>
              <a:gd name="connsiteY170" fmla="*/ 3781016 h 5476581"/>
              <a:gd name="connsiteX171" fmla="*/ 7932280 w 8089770"/>
              <a:gd name="connsiteY171" fmla="*/ 3809065 h 5476581"/>
              <a:gd name="connsiteX172" fmla="*/ 7921060 w 8089770"/>
              <a:gd name="connsiteY172" fmla="*/ 3831505 h 5476581"/>
              <a:gd name="connsiteX173" fmla="*/ 7881792 w 8089770"/>
              <a:gd name="connsiteY173" fmla="*/ 3881993 h 5476581"/>
              <a:gd name="connsiteX174" fmla="*/ 7848133 w 8089770"/>
              <a:gd name="connsiteY174" fmla="*/ 3921262 h 5476581"/>
              <a:gd name="connsiteX175" fmla="*/ 7820084 w 8089770"/>
              <a:gd name="connsiteY175" fmla="*/ 3949311 h 5476581"/>
              <a:gd name="connsiteX176" fmla="*/ 7797644 w 8089770"/>
              <a:gd name="connsiteY176" fmla="*/ 3994189 h 5476581"/>
              <a:gd name="connsiteX177" fmla="*/ 7780815 w 8089770"/>
              <a:gd name="connsiteY177" fmla="*/ 4016628 h 5476581"/>
              <a:gd name="connsiteX178" fmla="*/ 7769595 w 8089770"/>
              <a:gd name="connsiteY178" fmla="*/ 4033458 h 5476581"/>
              <a:gd name="connsiteX179" fmla="*/ 7719107 w 8089770"/>
              <a:gd name="connsiteY179" fmla="*/ 4162484 h 5476581"/>
              <a:gd name="connsiteX180" fmla="*/ 7696668 w 8089770"/>
              <a:gd name="connsiteY180" fmla="*/ 4190533 h 5476581"/>
              <a:gd name="connsiteX181" fmla="*/ 7618130 w 8089770"/>
              <a:gd name="connsiteY181" fmla="*/ 4285900 h 5476581"/>
              <a:gd name="connsiteX182" fmla="*/ 7427397 w 8089770"/>
              <a:gd name="connsiteY182" fmla="*/ 4403706 h 5476581"/>
              <a:gd name="connsiteX183" fmla="*/ 7376908 w 8089770"/>
              <a:gd name="connsiteY183" fmla="*/ 4454194 h 5476581"/>
              <a:gd name="connsiteX184" fmla="*/ 7253492 w 8089770"/>
              <a:gd name="connsiteY184" fmla="*/ 4594439 h 5476581"/>
              <a:gd name="connsiteX185" fmla="*/ 7102027 w 8089770"/>
              <a:gd name="connsiteY185" fmla="*/ 4813222 h 5476581"/>
              <a:gd name="connsiteX186" fmla="*/ 7062759 w 8089770"/>
              <a:gd name="connsiteY186" fmla="*/ 4886150 h 5476581"/>
              <a:gd name="connsiteX187" fmla="*/ 6855195 w 8089770"/>
              <a:gd name="connsiteY187" fmla="*/ 5037615 h 5476581"/>
              <a:gd name="connsiteX188" fmla="*/ 6512997 w 8089770"/>
              <a:gd name="connsiteY188" fmla="*/ 5110543 h 5476581"/>
              <a:gd name="connsiteX189" fmla="*/ 6412020 w 8089770"/>
              <a:gd name="connsiteY189" fmla="*/ 5138592 h 5476581"/>
              <a:gd name="connsiteX190" fmla="*/ 6311043 w 8089770"/>
              <a:gd name="connsiteY190" fmla="*/ 5149811 h 5476581"/>
              <a:gd name="connsiteX191" fmla="*/ 6052992 w 8089770"/>
              <a:gd name="connsiteY191" fmla="*/ 5189080 h 5476581"/>
              <a:gd name="connsiteX192" fmla="*/ 5727622 w 8089770"/>
              <a:gd name="connsiteY192" fmla="*/ 5267617 h 5476581"/>
              <a:gd name="connsiteX193" fmla="*/ 5665914 w 8089770"/>
              <a:gd name="connsiteY193" fmla="*/ 5295666 h 5476581"/>
              <a:gd name="connsiteX194" fmla="*/ 5604206 w 8089770"/>
              <a:gd name="connsiteY194" fmla="*/ 5329325 h 5476581"/>
              <a:gd name="connsiteX195" fmla="*/ 5486400 w 8089770"/>
              <a:gd name="connsiteY195" fmla="*/ 5351765 h 5476581"/>
              <a:gd name="connsiteX196" fmla="*/ 5290057 w 8089770"/>
              <a:gd name="connsiteY196" fmla="*/ 5385424 h 5476581"/>
              <a:gd name="connsiteX197" fmla="*/ 5026395 w 8089770"/>
              <a:gd name="connsiteY197" fmla="*/ 5447132 h 5476581"/>
              <a:gd name="connsiteX198" fmla="*/ 4442975 w 8089770"/>
              <a:gd name="connsiteY198" fmla="*/ 5458351 h 5476581"/>
              <a:gd name="connsiteX199" fmla="*/ 3893213 w 8089770"/>
              <a:gd name="connsiteY199" fmla="*/ 5463961 h 5476581"/>
              <a:gd name="connsiteX200" fmla="*/ 3781016 w 8089770"/>
              <a:gd name="connsiteY200" fmla="*/ 5435912 h 5476581"/>
              <a:gd name="connsiteX201" fmla="*/ 3696869 w 8089770"/>
              <a:gd name="connsiteY201" fmla="*/ 5419082 h 5476581"/>
              <a:gd name="connsiteX202" fmla="*/ 3657600 w 8089770"/>
              <a:gd name="connsiteY202" fmla="*/ 5396643 h 5476581"/>
              <a:gd name="connsiteX203" fmla="*/ 3545404 w 8089770"/>
              <a:gd name="connsiteY203" fmla="*/ 5368594 h 5476581"/>
              <a:gd name="connsiteX204" fmla="*/ 2709541 w 8089770"/>
              <a:gd name="connsiteY204" fmla="*/ 5334935 h 5476581"/>
              <a:gd name="connsiteX205" fmla="*/ 2294415 w 8089770"/>
              <a:gd name="connsiteY205" fmla="*/ 5312496 h 5476581"/>
              <a:gd name="connsiteX206" fmla="*/ 2041973 w 8089770"/>
              <a:gd name="connsiteY206" fmla="*/ 5306886 h 5476581"/>
              <a:gd name="connsiteX207" fmla="*/ 1924167 w 8089770"/>
              <a:gd name="connsiteY207" fmla="*/ 5295666 h 5476581"/>
              <a:gd name="connsiteX208" fmla="*/ 1374405 w 8089770"/>
              <a:gd name="connsiteY208" fmla="*/ 5273227 h 5476581"/>
              <a:gd name="connsiteX209" fmla="*/ 1284648 w 8089770"/>
              <a:gd name="connsiteY209" fmla="*/ 5183470 h 5476581"/>
              <a:gd name="connsiteX210" fmla="*/ 1256599 w 8089770"/>
              <a:gd name="connsiteY210" fmla="*/ 5155421 h 5476581"/>
              <a:gd name="connsiteX211" fmla="*/ 1222940 w 8089770"/>
              <a:gd name="connsiteY211" fmla="*/ 5132982 h 5476581"/>
              <a:gd name="connsiteX212" fmla="*/ 1178062 w 8089770"/>
              <a:gd name="connsiteY212" fmla="*/ 5104933 h 5476581"/>
              <a:gd name="connsiteX213" fmla="*/ 1105134 w 8089770"/>
              <a:gd name="connsiteY213" fmla="*/ 4964687 h 5476581"/>
              <a:gd name="connsiteX214" fmla="*/ 1026597 w 8089770"/>
              <a:gd name="connsiteY214" fmla="*/ 4768344 h 5476581"/>
              <a:gd name="connsiteX215" fmla="*/ 1015377 w 8089770"/>
              <a:gd name="connsiteY215" fmla="*/ 4706636 h 5476581"/>
              <a:gd name="connsiteX216" fmla="*/ 998548 w 8089770"/>
              <a:gd name="connsiteY216" fmla="*/ 4684197 h 5476581"/>
              <a:gd name="connsiteX217" fmla="*/ 970498 w 8089770"/>
              <a:gd name="connsiteY217" fmla="*/ 4611269 h 5476581"/>
              <a:gd name="connsiteX218" fmla="*/ 953669 w 8089770"/>
              <a:gd name="connsiteY218" fmla="*/ 4504682 h 5476581"/>
              <a:gd name="connsiteX219" fmla="*/ 942449 w 8089770"/>
              <a:gd name="connsiteY219" fmla="*/ 4386876 h 5476581"/>
              <a:gd name="connsiteX220" fmla="*/ 931230 w 8089770"/>
              <a:gd name="connsiteY220" fmla="*/ 3915652 h 5476581"/>
              <a:gd name="connsiteX221" fmla="*/ 914400 w 8089770"/>
              <a:gd name="connsiteY221" fmla="*/ 3893212 h 5476581"/>
              <a:gd name="connsiteX222" fmla="*/ 852692 w 8089770"/>
              <a:gd name="connsiteY222" fmla="*/ 3837114 h 5476581"/>
              <a:gd name="connsiteX223" fmla="*/ 729276 w 8089770"/>
              <a:gd name="connsiteY223" fmla="*/ 3775406 h 5476581"/>
              <a:gd name="connsiteX224" fmla="*/ 690008 w 8089770"/>
              <a:gd name="connsiteY224" fmla="*/ 3741747 h 5476581"/>
              <a:gd name="connsiteX225" fmla="*/ 611470 w 8089770"/>
              <a:gd name="connsiteY225" fmla="*/ 3674430 h 5476581"/>
              <a:gd name="connsiteX226" fmla="*/ 504884 w 8089770"/>
              <a:gd name="connsiteY226" fmla="*/ 3573453 h 5476581"/>
              <a:gd name="connsiteX227" fmla="*/ 403907 w 8089770"/>
              <a:gd name="connsiteY227" fmla="*/ 3478086 h 5476581"/>
              <a:gd name="connsiteX228" fmla="*/ 325370 w 8089770"/>
              <a:gd name="connsiteY228" fmla="*/ 3438817 h 5476581"/>
              <a:gd name="connsiteX229" fmla="*/ 258052 w 8089770"/>
              <a:gd name="connsiteY229" fmla="*/ 3393939 h 5476581"/>
              <a:gd name="connsiteX230" fmla="*/ 241222 w 8089770"/>
              <a:gd name="connsiteY230" fmla="*/ 3371500 h 5476581"/>
              <a:gd name="connsiteX231" fmla="*/ 117806 w 8089770"/>
              <a:gd name="connsiteY231" fmla="*/ 3203205 h 5476581"/>
              <a:gd name="connsiteX232" fmla="*/ 72928 w 8089770"/>
              <a:gd name="connsiteY232" fmla="*/ 3085399 h 5476581"/>
              <a:gd name="connsiteX233" fmla="*/ 56098 w 8089770"/>
              <a:gd name="connsiteY233" fmla="*/ 3068570 h 5476581"/>
              <a:gd name="connsiteX234" fmla="*/ 39269 w 8089770"/>
              <a:gd name="connsiteY234" fmla="*/ 3040520 h 5476581"/>
              <a:gd name="connsiteX235" fmla="*/ 22440 w 8089770"/>
              <a:gd name="connsiteY235" fmla="*/ 3023691 h 5476581"/>
              <a:gd name="connsiteX236" fmla="*/ 0 w 8089770"/>
              <a:gd name="connsiteY236" fmla="*/ 2995642 h 5476581"/>
              <a:gd name="connsiteX237" fmla="*/ 11220 w 8089770"/>
              <a:gd name="connsiteY237" fmla="*/ 2664663 h 5476581"/>
              <a:gd name="connsiteX238" fmla="*/ 28049 w 8089770"/>
              <a:gd name="connsiteY238" fmla="*/ 2569296 h 5476581"/>
              <a:gd name="connsiteX239" fmla="*/ 44879 w 8089770"/>
              <a:gd name="connsiteY239" fmla="*/ 2552466 h 5476581"/>
              <a:gd name="connsiteX240" fmla="*/ 50489 w 8089770"/>
              <a:gd name="connsiteY240" fmla="*/ 2496368 h 5476581"/>
              <a:gd name="connsiteX241" fmla="*/ 78538 w 8089770"/>
              <a:gd name="connsiteY241" fmla="*/ 2423441 h 5476581"/>
              <a:gd name="connsiteX242" fmla="*/ 100977 w 8089770"/>
              <a:gd name="connsiteY242" fmla="*/ 2372952 h 5476581"/>
              <a:gd name="connsiteX243" fmla="*/ 123416 w 8089770"/>
              <a:gd name="connsiteY243" fmla="*/ 2333684 h 5476581"/>
              <a:gd name="connsiteX244" fmla="*/ 129026 w 8089770"/>
              <a:gd name="connsiteY244" fmla="*/ 2305635 h 5476581"/>
              <a:gd name="connsiteX245" fmla="*/ 140246 w 8089770"/>
              <a:gd name="connsiteY245" fmla="*/ 2288805 h 5476581"/>
              <a:gd name="connsiteX246" fmla="*/ 157075 w 8089770"/>
              <a:gd name="connsiteY246" fmla="*/ 2255146 h 5476581"/>
              <a:gd name="connsiteX247" fmla="*/ 179514 w 8089770"/>
              <a:gd name="connsiteY247" fmla="*/ 2204658 h 5476581"/>
              <a:gd name="connsiteX248" fmla="*/ 185124 w 8089770"/>
              <a:gd name="connsiteY248" fmla="*/ 2182219 h 5476581"/>
              <a:gd name="connsiteX249" fmla="*/ 218783 w 8089770"/>
              <a:gd name="connsiteY249" fmla="*/ 2154170 h 5476581"/>
              <a:gd name="connsiteX250" fmla="*/ 241222 w 8089770"/>
              <a:gd name="connsiteY250" fmla="*/ 2120511 h 5476581"/>
              <a:gd name="connsiteX251" fmla="*/ 269271 w 8089770"/>
              <a:gd name="connsiteY251" fmla="*/ 2058803 h 547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8089770" h="5476581">
                <a:moveTo>
                  <a:pt x="269271" y="2058803"/>
                </a:moveTo>
                <a:cubicBezTo>
                  <a:pt x="267971" y="2049699"/>
                  <a:pt x="263721" y="2010323"/>
                  <a:pt x="258052" y="1997095"/>
                </a:cubicBezTo>
                <a:cubicBezTo>
                  <a:pt x="255396" y="1990898"/>
                  <a:pt x="250572" y="1985875"/>
                  <a:pt x="246832" y="1980265"/>
                </a:cubicBezTo>
                <a:cubicBezTo>
                  <a:pt x="248702" y="1920427"/>
                  <a:pt x="249026" y="1860521"/>
                  <a:pt x="252442" y="1800751"/>
                </a:cubicBezTo>
                <a:cubicBezTo>
                  <a:pt x="253008" y="1790838"/>
                  <a:pt x="266281" y="1768210"/>
                  <a:pt x="269271" y="1761482"/>
                </a:cubicBezTo>
                <a:cubicBezTo>
                  <a:pt x="273361" y="1752280"/>
                  <a:pt x="277050" y="1742897"/>
                  <a:pt x="280491" y="1733433"/>
                </a:cubicBezTo>
                <a:cubicBezTo>
                  <a:pt x="284533" y="1722318"/>
                  <a:pt x="287669" y="1710889"/>
                  <a:pt x="291711" y="1699774"/>
                </a:cubicBezTo>
                <a:cubicBezTo>
                  <a:pt x="295152" y="1690310"/>
                  <a:pt x="300037" y="1681370"/>
                  <a:pt x="302930" y="1671725"/>
                </a:cubicBezTo>
                <a:cubicBezTo>
                  <a:pt x="305670" y="1662592"/>
                  <a:pt x="303909" y="1652011"/>
                  <a:pt x="308540" y="1643676"/>
                </a:cubicBezTo>
                <a:cubicBezTo>
                  <a:pt x="313677" y="1634429"/>
                  <a:pt x="325111" y="1630038"/>
                  <a:pt x="330979" y="1621237"/>
                </a:cubicBezTo>
                <a:cubicBezTo>
                  <a:pt x="340257" y="1607321"/>
                  <a:pt x="346831" y="1591732"/>
                  <a:pt x="353419" y="1576359"/>
                </a:cubicBezTo>
                <a:cubicBezTo>
                  <a:pt x="361752" y="1556915"/>
                  <a:pt x="360939" y="1540789"/>
                  <a:pt x="375858" y="1525870"/>
                </a:cubicBezTo>
                <a:cubicBezTo>
                  <a:pt x="380625" y="1521103"/>
                  <a:pt x="387077" y="1518391"/>
                  <a:pt x="392687" y="1514651"/>
                </a:cubicBezTo>
                <a:cubicBezTo>
                  <a:pt x="394557" y="1507171"/>
                  <a:pt x="395260" y="1499298"/>
                  <a:pt x="398297" y="1492211"/>
                </a:cubicBezTo>
                <a:cubicBezTo>
                  <a:pt x="405202" y="1476099"/>
                  <a:pt x="435619" y="1447391"/>
                  <a:pt x="443176" y="1441723"/>
                </a:cubicBezTo>
                <a:cubicBezTo>
                  <a:pt x="450656" y="1436113"/>
                  <a:pt x="459004" y="1431504"/>
                  <a:pt x="465615" y="1424893"/>
                </a:cubicBezTo>
                <a:cubicBezTo>
                  <a:pt x="470382" y="1420126"/>
                  <a:pt x="472068" y="1412831"/>
                  <a:pt x="476835" y="1408064"/>
                </a:cubicBezTo>
                <a:cubicBezTo>
                  <a:pt x="540863" y="1344038"/>
                  <a:pt x="452440" y="1449778"/>
                  <a:pt x="521713" y="1363186"/>
                </a:cubicBezTo>
                <a:cubicBezTo>
                  <a:pt x="535628" y="1321440"/>
                  <a:pt x="514268" y="1377157"/>
                  <a:pt x="549762" y="1323917"/>
                </a:cubicBezTo>
                <a:cubicBezTo>
                  <a:pt x="555348" y="1315538"/>
                  <a:pt x="556092" y="1304671"/>
                  <a:pt x="560982" y="1295868"/>
                </a:cubicBezTo>
                <a:cubicBezTo>
                  <a:pt x="565523" y="1287695"/>
                  <a:pt x="572201" y="1280908"/>
                  <a:pt x="577811" y="1273428"/>
                </a:cubicBezTo>
                <a:cubicBezTo>
                  <a:pt x="598497" y="1190689"/>
                  <a:pt x="576268" y="1265809"/>
                  <a:pt x="611470" y="1183671"/>
                </a:cubicBezTo>
                <a:cubicBezTo>
                  <a:pt x="639339" y="1118643"/>
                  <a:pt x="602009" y="1181033"/>
                  <a:pt x="645129" y="1116354"/>
                </a:cubicBezTo>
                <a:cubicBezTo>
                  <a:pt x="648362" y="1106654"/>
                  <a:pt x="658012" y="1076606"/>
                  <a:pt x="661959" y="1071475"/>
                </a:cubicBezTo>
                <a:cubicBezTo>
                  <a:pt x="685362" y="1041052"/>
                  <a:pt x="702325" y="1029981"/>
                  <a:pt x="729276" y="1009767"/>
                </a:cubicBezTo>
                <a:cubicBezTo>
                  <a:pt x="731146" y="1002287"/>
                  <a:pt x="729950" y="993251"/>
                  <a:pt x="734886" y="987328"/>
                </a:cubicBezTo>
                <a:cubicBezTo>
                  <a:pt x="740240" y="980904"/>
                  <a:pt x="750234" y="980540"/>
                  <a:pt x="757325" y="976108"/>
                </a:cubicBezTo>
                <a:cubicBezTo>
                  <a:pt x="792465" y="954146"/>
                  <a:pt x="766027" y="963564"/>
                  <a:pt x="802204" y="948059"/>
                </a:cubicBezTo>
                <a:cubicBezTo>
                  <a:pt x="826492" y="937649"/>
                  <a:pt x="814415" y="948141"/>
                  <a:pt x="841473" y="931230"/>
                </a:cubicBezTo>
                <a:cubicBezTo>
                  <a:pt x="849402" y="926275"/>
                  <a:pt x="856133" y="919586"/>
                  <a:pt x="863912" y="914400"/>
                </a:cubicBezTo>
                <a:cubicBezTo>
                  <a:pt x="872984" y="908352"/>
                  <a:pt x="882611" y="903181"/>
                  <a:pt x="891961" y="897571"/>
                </a:cubicBezTo>
                <a:cubicBezTo>
                  <a:pt x="893831" y="891961"/>
                  <a:pt x="893390" y="884922"/>
                  <a:pt x="897571" y="880741"/>
                </a:cubicBezTo>
                <a:cubicBezTo>
                  <a:pt x="901752" y="876560"/>
                  <a:pt x="909480" y="878412"/>
                  <a:pt x="914400" y="875132"/>
                </a:cubicBezTo>
                <a:cubicBezTo>
                  <a:pt x="921001" y="870731"/>
                  <a:pt x="925620" y="863912"/>
                  <a:pt x="931230" y="858302"/>
                </a:cubicBezTo>
                <a:cubicBezTo>
                  <a:pt x="934970" y="850822"/>
                  <a:pt x="937007" y="842212"/>
                  <a:pt x="942449" y="835863"/>
                </a:cubicBezTo>
                <a:cubicBezTo>
                  <a:pt x="948534" y="828764"/>
                  <a:pt x="959454" y="826641"/>
                  <a:pt x="964889" y="819033"/>
                </a:cubicBezTo>
                <a:cubicBezTo>
                  <a:pt x="999969" y="769921"/>
                  <a:pt x="925947" y="823323"/>
                  <a:pt x="998548" y="779765"/>
                </a:cubicBezTo>
                <a:cubicBezTo>
                  <a:pt x="1004158" y="772285"/>
                  <a:pt x="1009220" y="764362"/>
                  <a:pt x="1015377" y="757325"/>
                </a:cubicBezTo>
                <a:cubicBezTo>
                  <a:pt x="1022342" y="749364"/>
                  <a:pt x="1031668" y="743494"/>
                  <a:pt x="1037816" y="734886"/>
                </a:cubicBezTo>
                <a:cubicBezTo>
                  <a:pt x="1041253" y="730074"/>
                  <a:pt x="1039245" y="722238"/>
                  <a:pt x="1043426" y="718057"/>
                </a:cubicBezTo>
                <a:cubicBezTo>
                  <a:pt x="1049339" y="712144"/>
                  <a:pt x="1058604" y="710986"/>
                  <a:pt x="1065865" y="706837"/>
                </a:cubicBezTo>
                <a:cubicBezTo>
                  <a:pt x="1071719" y="703492"/>
                  <a:pt x="1077085" y="699357"/>
                  <a:pt x="1082695" y="695617"/>
                </a:cubicBezTo>
                <a:cubicBezTo>
                  <a:pt x="1104414" y="663037"/>
                  <a:pt x="1082263" y="691590"/>
                  <a:pt x="1127573" y="656349"/>
                </a:cubicBezTo>
                <a:cubicBezTo>
                  <a:pt x="1201353" y="598965"/>
                  <a:pt x="1083512" y="679580"/>
                  <a:pt x="1166842" y="628300"/>
                </a:cubicBezTo>
                <a:cubicBezTo>
                  <a:pt x="1184068" y="617699"/>
                  <a:pt x="1198142" y="601037"/>
                  <a:pt x="1217330" y="594641"/>
                </a:cubicBezTo>
                <a:lnTo>
                  <a:pt x="1267819" y="577811"/>
                </a:lnTo>
                <a:cubicBezTo>
                  <a:pt x="1273429" y="570331"/>
                  <a:pt x="1276572" y="560083"/>
                  <a:pt x="1284648" y="555372"/>
                </a:cubicBezTo>
                <a:cubicBezTo>
                  <a:pt x="1299971" y="546434"/>
                  <a:pt x="1335136" y="538543"/>
                  <a:pt x="1335136" y="538543"/>
                </a:cubicBezTo>
                <a:cubicBezTo>
                  <a:pt x="1340746" y="534803"/>
                  <a:pt x="1346112" y="530668"/>
                  <a:pt x="1351966" y="527323"/>
                </a:cubicBezTo>
                <a:cubicBezTo>
                  <a:pt x="1359227" y="523174"/>
                  <a:pt x="1367314" y="520535"/>
                  <a:pt x="1374405" y="516103"/>
                </a:cubicBezTo>
                <a:cubicBezTo>
                  <a:pt x="1382333" y="511148"/>
                  <a:pt x="1388057" y="502469"/>
                  <a:pt x="1396844" y="499274"/>
                </a:cubicBezTo>
                <a:cubicBezTo>
                  <a:pt x="1409270" y="494755"/>
                  <a:pt x="1423023" y="495534"/>
                  <a:pt x="1436113" y="493664"/>
                </a:cubicBezTo>
                <a:cubicBezTo>
                  <a:pt x="1484012" y="445765"/>
                  <a:pt x="1429533" y="498890"/>
                  <a:pt x="1492211" y="443176"/>
                </a:cubicBezTo>
                <a:cubicBezTo>
                  <a:pt x="1498141" y="437905"/>
                  <a:pt x="1502238" y="430428"/>
                  <a:pt x="1509041" y="426346"/>
                </a:cubicBezTo>
                <a:cubicBezTo>
                  <a:pt x="1521252" y="419019"/>
                  <a:pt x="1535807" y="416336"/>
                  <a:pt x="1548309" y="409517"/>
                </a:cubicBezTo>
                <a:cubicBezTo>
                  <a:pt x="1556517" y="405040"/>
                  <a:pt x="1562820" y="397642"/>
                  <a:pt x="1570749" y="392687"/>
                </a:cubicBezTo>
                <a:cubicBezTo>
                  <a:pt x="1577840" y="388255"/>
                  <a:pt x="1586097" y="385900"/>
                  <a:pt x="1593188" y="381468"/>
                </a:cubicBezTo>
                <a:cubicBezTo>
                  <a:pt x="1601117" y="376513"/>
                  <a:pt x="1607698" y="369593"/>
                  <a:pt x="1615627" y="364638"/>
                </a:cubicBezTo>
                <a:cubicBezTo>
                  <a:pt x="1622719" y="360206"/>
                  <a:pt x="1630975" y="357851"/>
                  <a:pt x="1638067" y="353419"/>
                </a:cubicBezTo>
                <a:cubicBezTo>
                  <a:pt x="1645996" y="348464"/>
                  <a:pt x="1651962" y="340386"/>
                  <a:pt x="1660506" y="336589"/>
                </a:cubicBezTo>
                <a:cubicBezTo>
                  <a:pt x="1669219" y="332716"/>
                  <a:pt x="1679205" y="332849"/>
                  <a:pt x="1688555" y="330979"/>
                </a:cubicBezTo>
                <a:cubicBezTo>
                  <a:pt x="1694165" y="327239"/>
                  <a:pt x="1700205" y="324076"/>
                  <a:pt x="1705384" y="319760"/>
                </a:cubicBezTo>
                <a:cubicBezTo>
                  <a:pt x="1711479" y="314681"/>
                  <a:pt x="1715326" y="306866"/>
                  <a:pt x="1722214" y="302930"/>
                </a:cubicBezTo>
                <a:cubicBezTo>
                  <a:pt x="1728908" y="299105"/>
                  <a:pt x="1737434" y="300027"/>
                  <a:pt x="1744653" y="297320"/>
                </a:cubicBezTo>
                <a:cubicBezTo>
                  <a:pt x="1752483" y="294384"/>
                  <a:pt x="1759406" y="289395"/>
                  <a:pt x="1767092" y="286101"/>
                </a:cubicBezTo>
                <a:cubicBezTo>
                  <a:pt x="1772527" y="283772"/>
                  <a:pt x="1778312" y="282361"/>
                  <a:pt x="1783922" y="280491"/>
                </a:cubicBezTo>
                <a:cubicBezTo>
                  <a:pt x="1791402" y="274881"/>
                  <a:pt x="1798582" y="268848"/>
                  <a:pt x="1806361" y="263662"/>
                </a:cubicBezTo>
                <a:cubicBezTo>
                  <a:pt x="1815433" y="257614"/>
                  <a:pt x="1825803" y="253526"/>
                  <a:pt x="1834410" y="246832"/>
                </a:cubicBezTo>
                <a:cubicBezTo>
                  <a:pt x="1842760" y="240338"/>
                  <a:pt x="1848048" y="230261"/>
                  <a:pt x="1856849" y="224393"/>
                </a:cubicBezTo>
                <a:cubicBezTo>
                  <a:pt x="1874868" y="212380"/>
                  <a:pt x="1898224" y="210952"/>
                  <a:pt x="1918557" y="207563"/>
                </a:cubicBezTo>
                <a:cubicBezTo>
                  <a:pt x="1935387" y="196344"/>
                  <a:pt x="1949598" y="179462"/>
                  <a:pt x="1969046" y="173905"/>
                </a:cubicBezTo>
                <a:lnTo>
                  <a:pt x="2008314" y="162685"/>
                </a:lnTo>
                <a:cubicBezTo>
                  <a:pt x="2023213" y="158712"/>
                  <a:pt x="2038755" y="156879"/>
                  <a:pt x="2053193" y="151465"/>
                </a:cubicBezTo>
                <a:cubicBezTo>
                  <a:pt x="2068853" y="145592"/>
                  <a:pt x="2082698" y="135614"/>
                  <a:pt x="2098071" y="129026"/>
                </a:cubicBezTo>
                <a:cubicBezTo>
                  <a:pt x="2108941" y="124367"/>
                  <a:pt x="2120426" y="121284"/>
                  <a:pt x="2131730" y="117806"/>
                </a:cubicBezTo>
                <a:cubicBezTo>
                  <a:pt x="2153480" y="111114"/>
                  <a:pt x="2194431" y="99963"/>
                  <a:pt x="2215878" y="95367"/>
                </a:cubicBezTo>
                <a:cubicBezTo>
                  <a:pt x="2227000" y="92984"/>
                  <a:pt x="2238414" y="92140"/>
                  <a:pt x="2249536" y="89757"/>
                </a:cubicBezTo>
                <a:cubicBezTo>
                  <a:pt x="2264614" y="86526"/>
                  <a:pt x="2279588" y="82774"/>
                  <a:pt x="2294415" y="78538"/>
                </a:cubicBezTo>
                <a:cubicBezTo>
                  <a:pt x="2305787" y="75289"/>
                  <a:pt x="2316562" y="70027"/>
                  <a:pt x="2328074" y="67318"/>
                </a:cubicBezTo>
                <a:cubicBezTo>
                  <a:pt x="2387757" y="53275"/>
                  <a:pt x="2439099" y="51167"/>
                  <a:pt x="2501978" y="44879"/>
                </a:cubicBezTo>
                <a:cubicBezTo>
                  <a:pt x="2587710" y="23445"/>
                  <a:pt x="2524894" y="36774"/>
                  <a:pt x="2664663" y="22439"/>
                </a:cubicBezTo>
                <a:cubicBezTo>
                  <a:pt x="2860151" y="2389"/>
                  <a:pt x="2671472" y="16927"/>
                  <a:pt x="2950763" y="0"/>
                </a:cubicBezTo>
                <a:cubicBezTo>
                  <a:pt x="2972421" y="2166"/>
                  <a:pt x="3131749" y="14392"/>
                  <a:pt x="3186376" y="28049"/>
                </a:cubicBezTo>
                <a:cubicBezTo>
                  <a:pt x="3201447" y="31817"/>
                  <a:pt x="3212659" y="43069"/>
                  <a:pt x="3225644" y="50489"/>
                </a:cubicBezTo>
                <a:cubicBezTo>
                  <a:pt x="3232905" y="54638"/>
                  <a:pt x="3240397" y="58414"/>
                  <a:pt x="3248084" y="61708"/>
                </a:cubicBezTo>
                <a:cubicBezTo>
                  <a:pt x="3270124" y="71153"/>
                  <a:pt x="3266818" y="64014"/>
                  <a:pt x="3292962" y="78538"/>
                </a:cubicBezTo>
                <a:cubicBezTo>
                  <a:pt x="3301135" y="83079"/>
                  <a:pt x="3306890" y="91498"/>
                  <a:pt x="3315402" y="95367"/>
                </a:cubicBezTo>
                <a:cubicBezTo>
                  <a:pt x="3327795" y="101000"/>
                  <a:pt x="3341463" y="103285"/>
                  <a:pt x="3354670" y="106587"/>
                </a:cubicBezTo>
                <a:cubicBezTo>
                  <a:pt x="3371395" y="110768"/>
                  <a:pt x="3388434" y="113625"/>
                  <a:pt x="3405159" y="117806"/>
                </a:cubicBezTo>
                <a:cubicBezTo>
                  <a:pt x="3410896" y="119240"/>
                  <a:pt x="3416165" y="122388"/>
                  <a:pt x="3421988" y="123416"/>
                </a:cubicBezTo>
                <a:cubicBezTo>
                  <a:pt x="3448030" y="128012"/>
                  <a:pt x="3474346" y="130896"/>
                  <a:pt x="3500525" y="134636"/>
                </a:cubicBezTo>
                <a:cubicBezTo>
                  <a:pt x="3535095" y="157680"/>
                  <a:pt x="3496876" y="135288"/>
                  <a:pt x="3545404" y="151465"/>
                </a:cubicBezTo>
                <a:cubicBezTo>
                  <a:pt x="3553337" y="154110"/>
                  <a:pt x="3560157" y="159391"/>
                  <a:pt x="3567843" y="162685"/>
                </a:cubicBezTo>
                <a:cubicBezTo>
                  <a:pt x="3573278" y="165014"/>
                  <a:pt x="3579384" y="165650"/>
                  <a:pt x="3584673" y="168295"/>
                </a:cubicBezTo>
                <a:cubicBezTo>
                  <a:pt x="3590703" y="171310"/>
                  <a:pt x="3595006" y="177710"/>
                  <a:pt x="3601502" y="179514"/>
                </a:cubicBezTo>
                <a:cubicBezTo>
                  <a:pt x="3629063" y="187170"/>
                  <a:pt x="3685649" y="196344"/>
                  <a:pt x="3685649" y="196344"/>
                </a:cubicBezTo>
                <a:cubicBezTo>
                  <a:pt x="3693129" y="201954"/>
                  <a:pt x="3700160" y="208218"/>
                  <a:pt x="3708089" y="213173"/>
                </a:cubicBezTo>
                <a:cubicBezTo>
                  <a:pt x="3743217" y="235127"/>
                  <a:pt x="3748996" y="219098"/>
                  <a:pt x="3786626" y="269271"/>
                </a:cubicBezTo>
                <a:cubicBezTo>
                  <a:pt x="3808473" y="298401"/>
                  <a:pt x="3795093" y="287530"/>
                  <a:pt x="3825895" y="302930"/>
                </a:cubicBezTo>
                <a:cubicBezTo>
                  <a:pt x="3869344" y="346381"/>
                  <a:pt x="3847602" y="336345"/>
                  <a:pt x="3881993" y="347809"/>
                </a:cubicBezTo>
                <a:cubicBezTo>
                  <a:pt x="3903027" y="389874"/>
                  <a:pt x="3878881" y="354807"/>
                  <a:pt x="3926871" y="381468"/>
                </a:cubicBezTo>
                <a:cubicBezTo>
                  <a:pt x="3933806" y="385321"/>
                  <a:pt x="3937677" y="393134"/>
                  <a:pt x="3943701" y="398297"/>
                </a:cubicBezTo>
                <a:cubicBezTo>
                  <a:pt x="3950800" y="404382"/>
                  <a:pt x="3958480" y="409765"/>
                  <a:pt x="3966140" y="415127"/>
                </a:cubicBezTo>
                <a:cubicBezTo>
                  <a:pt x="3977187" y="422860"/>
                  <a:pt x="3990264" y="428031"/>
                  <a:pt x="3999799" y="437566"/>
                </a:cubicBezTo>
                <a:cubicBezTo>
                  <a:pt x="4029411" y="467176"/>
                  <a:pt x="4002856" y="443343"/>
                  <a:pt x="4044678" y="471225"/>
                </a:cubicBezTo>
                <a:cubicBezTo>
                  <a:pt x="4052457" y="476411"/>
                  <a:pt x="4058573" y="484257"/>
                  <a:pt x="4067117" y="488054"/>
                </a:cubicBezTo>
                <a:cubicBezTo>
                  <a:pt x="4075830" y="491926"/>
                  <a:pt x="4085816" y="491794"/>
                  <a:pt x="4095166" y="493664"/>
                </a:cubicBezTo>
                <a:cubicBezTo>
                  <a:pt x="4140043" y="523584"/>
                  <a:pt x="4085816" y="484314"/>
                  <a:pt x="4123215" y="521713"/>
                </a:cubicBezTo>
                <a:cubicBezTo>
                  <a:pt x="4127982" y="526480"/>
                  <a:pt x="4134434" y="529193"/>
                  <a:pt x="4140044" y="532933"/>
                </a:cubicBezTo>
                <a:cubicBezTo>
                  <a:pt x="4184134" y="606414"/>
                  <a:pt x="4128901" y="522358"/>
                  <a:pt x="4179313" y="577811"/>
                </a:cubicBezTo>
                <a:cubicBezTo>
                  <a:pt x="4220939" y="623600"/>
                  <a:pt x="4203290" y="608550"/>
                  <a:pt x="4224192" y="645129"/>
                </a:cubicBezTo>
                <a:cubicBezTo>
                  <a:pt x="4231754" y="658363"/>
                  <a:pt x="4243628" y="672340"/>
                  <a:pt x="4252241" y="684398"/>
                </a:cubicBezTo>
                <a:cubicBezTo>
                  <a:pt x="4256160" y="689884"/>
                  <a:pt x="4260445" y="695197"/>
                  <a:pt x="4263460" y="701227"/>
                </a:cubicBezTo>
                <a:cubicBezTo>
                  <a:pt x="4266105" y="706516"/>
                  <a:pt x="4264888" y="713876"/>
                  <a:pt x="4269070" y="718057"/>
                </a:cubicBezTo>
                <a:cubicBezTo>
                  <a:pt x="4273251" y="722238"/>
                  <a:pt x="4280290" y="721796"/>
                  <a:pt x="4285900" y="723666"/>
                </a:cubicBezTo>
                <a:lnTo>
                  <a:pt x="4375657" y="813424"/>
                </a:lnTo>
                <a:cubicBezTo>
                  <a:pt x="4383137" y="820904"/>
                  <a:pt x="4393365" y="826402"/>
                  <a:pt x="4398096" y="835863"/>
                </a:cubicBezTo>
                <a:cubicBezTo>
                  <a:pt x="4418929" y="877529"/>
                  <a:pt x="4424140" y="892589"/>
                  <a:pt x="4454194" y="931230"/>
                </a:cubicBezTo>
                <a:cubicBezTo>
                  <a:pt x="4468018" y="949004"/>
                  <a:pt x="4486160" y="963271"/>
                  <a:pt x="4499073" y="981718"/>
                </a:cubicBezTo>
                <a:cubicBezTo>
                  <a:pt x="4512509" y="1000913"/>
                  <a:pt x="4518555" y="1024772"/>
                  <a:pt x="4532732" y="1043426"/>
                </a:cubicBezTo>
                <a:cubicBezTo>
                  <a:pt x="4554349" y="1071869"/>
                  <a:pt x="4582309" y="1094926"/>
                  <a:pt x="4605659" y="1121963"/>
                </a:cubicBezTo>
                <a:cubicBezTo>
                  <a:pt x="4617881" y="1136115"/>
                  <a:pt x="4627291" y="1152524"/>
                  <a:pt x="4639318" y="1166842"/>
                </a:cubicBezTo>
                <a:cubicBezTo>
                  <a:pt x="4866374" y="1437148"/>
                  <a:pt x="4571332" y="1072044"/>
                  <a:pt x="4813222" y="1374405"/>
                </a:cubicBezTo>
                <a:cubicBezTo>
                  <a:pt x="4820702" y="1398714"/>
                  <a:pt x="4826032" y="1423793"/>
                  <a:pt x="4835662" y="1447333"/>
                </a:cubicBezTo>
                <a:cubicBezTo>
                  <a:pt x="4852605" y="1488750"/>
                  <a:pt x="4865191" y="1499598"/>
                  <a:pt x="4891760" y="1531480"/>
                </a:cubicBezTo>
                <a:cubicBezTo>
                  <a:pt x="4893630" y="1540830"/>
                  <a:pt x="4888842" y="1555265"/>
                  <a:pt x="4897370" y="1559529"/>
                </a:cubicBezTo>
                <a:cubicBezTo>
                  <a:pt x="4909196" y="1565442"/>
                  <a:pt x="4923416" y="1553919"/>
                  <a:pt x="4936638" y="1553919"/>
                </a:cubicBezTo>
                <a:cubicBezTo>
                  <a:pt x="4944348" y="1553919"/>
                  <a:pt x="4951961" y="1556564"/>
                  <a:pt x="4959078" y="1559529"/>
                </a:cubicBezTo>
                <a:cubicBezTo>
                  <a:pt x="4976231" y="1566676"/>
                  <a:pt x="5014047" y="1586511"/>
                  <a:pt x="5032005" y="1598798"/>
                </a:cubicBezTo>
                <a:cubicBezTo>
                  <a:pt x="5058557" y="1616965"/>
                  <a:pt x="5081144" y="1641830"/>
                  <a:pt x="5110543" y="1654896"/>
                </a:cubicBezTo>
                <a:cubicBezTo>
                  <a:pt x="5133018" y="1664885"/>
                  <a:pt x="5159161" y="1662376"/>
                  <a:pt x="5183470" y="1666116"/>
                </a:cubicBezTo>
                <a:cubicBezTo>
                  <a:pt x="5204039" y="1673596"/>
                  <a:pt x="5224000" y="1683030"/>
                  <a:pt x="5245178" y="1688555"/>
                </a:cubicBezTo>
                <a:cubicBezTo>
                  <a:pt x="5267190" y="1694297"/>
                  <a:pt x="5290149" y="1695517"/>
                  <a:pt x="5312496" y="1699774"/>
                </a:cubicBezTo>
                <a:cubicBezTo>
                  <a:pt x="5376099" y="1711889"/>
                  <a:pt x="5385953" y="1721041"/>
                  <a:pt x="5463961" y="1727824"/>
                </a:cubicBezTo>
                <a:lnTo>
                  <a:pt x="5592987" y="1739043"/>
                </a:lnTo>
                <a:cubicBezTo>
                  <a:pt x="5774257" y="1757635"/>
                  <a:pt x="5586309" y="1745187"/>
                  <a:pt x="5789330" y="1755873"/>
                </a:cubicBezTo>
                <a:cubicBezTo>
                  <a:pt x="5953876" y="1783293"/>
                  <a:pt x="5771187" y="1754415"/>
                  <a:pt x="6210067" y="1772702"/>
                </a:cubicBezTo>
                <a:cubicBezTo>
                  <a:pt x="6260650" y="1774810"/>
                  <a:pt x="6311044" y="1780182"/>
                  <a:pt x="6361532" y="1783922"/>
                </a:cubicBezTo>
                <a:cubicBezTo>
                  <a:pt x="6382101" y="1787662"/>
                  <a:pt x="6402596" y="1791838"/>
                  <a:pt x="6423240" y="1795141"/>
                </a:cubicBezTo>
                <a:cubicBezTo>
                  <a:pt x="6539556" y="1813751"/>
                  <a:pt x="6470533" y="1798705"/>
                  <a:pt x="6602754" y="1823190"/>
                </a:cubicBezTo>
                <a:cubicBezTo>
                  <a:pt x="6619706" y="1826329"/>
                  <a:pt x="6636610" y="1829874"/>
                  <a:pt x="6653242" y="1834410"/>
                </a:cubicBezTo>
                <a:cubicBezTo>
                  <a:pt x="6677780" y="1841102"/>
                  <a:pt x="6701267" y="1851680"/>
                  <a:pt x="6726170" y="1856849"/>
                </a:cubicBezTo>
                <a:cubicBezTo>
                  <a:pt x="6800520" y="1872280"/>
                  <a:pt x="6950562" y="1896118"/>
                  <a:pt x="6950562" y="1896118"/>
                </a:cubicBezTo>
                <a:cubicBezTo>
                  <a:pt x="6973001" y="1907338"/>
                  <a:pt x="6996168" y="1917207"/>
                  <a:pt x="7017880" y="1929777"/>
                </a:cubicBezTo>
                <a:cubicBezTo>
                  <a:pt x="7080673" y="1966130"/>
                  <a:pt x="7035283" y="1945943"/>
                  <a:pt x="7085198" y="1985875"/>
                </a:cubicBezTo>
                <a:cubicBezTo>
                  <a:pt x="7112359" y="2007604"/>
                  <a:pt x="7140747" y="2027784"/>
                  <a:pt x="7169345" y="2047583"/>
                </a:cubicBezTo>
                <a:cubicBezTo>
                  <a:pt x="7194580" y="2065053"/>
                  <a:pt x="7263696" y="2108214"/>
                  <a:pt x="7292761" y="2120511"/>
                </a:cubicBezTo>
                <a:cubicBezTo>
                  <a:pt x="7319991" y="2132031"/>
                  <a:pt x="7348859" y="2139210"/>
                  <a:pt x="7376908" y="2148560"/>
                </a:cubicBezTo>
                <a:cubicBezTo>
                  <a:pt x="7406827" y="2131730"/>
                  <a:pt x="7438334" y="2117455"/>
                  <a:pt x="7466665" y="2098071"/>
                </a:cubicBezTo>
                <a:cubicBezTo>
                  <a:pt x="7474381" y="2092791"/>
                  <a:pt x="7474424" y="2073364"/>
                  <a:pt x="7483495" y="2075632"/>
                </a:cubicBezTo>
                <a:cubicBezTo>
                  <a:pt x="7504179" y="2080803"/>
                  <a:pt x="7518907" y="2099825"/>
                  <a:pt x="7533983" y="2114901"/>
                </a:cubicBezTo>
                <a:cubicBezTo>
                  <a:pt x="7547073" y="2127991"/>
                  <a:pt x="7560909" y="2140374"/>
                  <a:pt x="7573252" y="2154170"/>
                </a:cubicBezTo>
                <a:cubicBezTo>
                  <a:pt x="7592729" y="2175938"/>
                  <a:pt x="7608935" y="2200597"/>
                  <a:pt x="7629350" y="2221487"/>
                </a:cubicBezTo>
                <a:cubicBezTo>
                  <a:pt x="7689428" y="2282962"/>
                  <a:pt x="7752297" y="2341650"/>
                  <a:pt x="7814474" y="2401001"/>
                </a:cubicBezTo>
                <a:cubicBezTo>
                  <a:pt x="7870105" y="2454103"/>
                  <a:pt x="7914896" y="2484316"/>
                  <a:pt x="7960329" y="2552466"/>
                </a:cubicBezTo>
                <a:cubicBezTo>
                  <a:pt x="7967809" y="2563686"/>
                  <a:pt x="7977066" y="2573906"/>
                  <a:pt x="7982768" y="2586125"/>
                </a:cubicBezTo>
                <a:cubicBezTo>
                  <a:pt x="8003163" y="2629828"/>
                  <a:pt x="8012147" y="2703638"/>
                  <a:pt x="8022037" y="2743200"/>
                </a:cubicBezTo>
                <a:cubicBezTo>
                  <a:pt x="8028206" y="2767875"/>
                  <a:pt x="8036996" y="2791819"/>
                  <a:pt x="8044476" y="2816128"/>
                </a:cubicBezTo>
                <a:cubicBezTo>
                  <a:pt x="8048743" y="2867334"/>
                  <a:pt x="8048917" y="2895596"/>
                  <a:pt x="8061306" y="2945154"/>
                </a:cubicBezTo>
                <a:cubicBezTo>
                  <a:pt x="8063748" y="2954923"/>
                  <a:pt x="8068785" y="2963853"/>
                  <a:pt x="8072525" y="2973203"/>
                </a:cubicBezTo>
                <a:cubicBezTo>
                  <a:pt x="8074395" y="2988162"/>
                  <a:pt x="8074976" y="3003340"/>
                  <a:pt x="8078135" y="3018081"/>
                </a:cubicBezTo>
                <a:cubicBezTo>
                  <a:pt x="8080613" y="3029645"/>
                  <a:pt x="8089186" y="3039915"/>
                  <a:pt x="8089355" y="3051740"/>
                </a:cubicBezTo>
                <a:cubicBezTo>
                  <a:pt x="8091065" y="3171418"/>
                  <a:pt x="8087163" y="3291126"/>
                  <a:pt x="8083745" y="3410768"/>
                </a:cubicBezTo>
                <a:cubicBezTo>
                  <a:pt x="8083420" y="3422138"/>
                  <a:pt x="8081066" y="3433437"/>
                  <a:pt x="8078135" y="3444427"/>
                </a:cubicBezTo>
                <a:cubicBezTo>
                  <a:pt x="8073875" y="3460404"/>
                  <a:pt x="8058953" y="3503458"/>
                  <a:pt x="8050086" y="3522965"/>
                </a:cubicBezTo>
                <a:cubicBezTo>
                  <a:pt x="8044895" y="3534385"/>
                  <a:pt x="8038082" y="3545045"/>
                  <a:pt x="8033257" y="3556624"/>
                </a:cubicBezTo>
                <a:cubicBezTo>
                  <a:pt x="8028708" y="3567541"/>
                  <a:pt x="8025777" y="3579063"/>
                  <a:pt x="8022037" y="3590282"/>
                </a:cubicBezTo>
                <a:cubicBezTo>
                  <a:pt x="8012681" y="3655774"/>
                  <a:pt x="8022706" y="3607700"/>
                  <a:pt x="7993988" y="3685649"/>
                </a:cubicBezTo>
                <a:cubicBezTo>
                  <a:pt x="7987855" y="3702295"/>
                  <a:pt x="7983982" y="3719763"/>
                  <a:pt x="7977159" y="3736138"/>
                </a:cubicBezTo>
                <a:cubicBezTo>
                  <a:pt x="7974566" y="3742361"/>
                  <a:pt x="7968954" y="3746937"/>
                  <a:pt x="7965939" y="3752967"/>
                </a:cubicBezTo>
                <a:cubicBezTo>
                  <a:pt x="7961435" y="3761974"/>
                  <a:pt x="7959900" y="3772381"/>
                  <a:pt x="7954719" y="3781016"/>
                </a:cubicBezTo>
                <a:cubicBezTo>
                  <a:pt x="7948559" y="3791283"/>
                  <a:pt x="7938922" y="3799103"/>
                  <a:pt x="7932280" y="3809065"/>
                </a:cubicBezTo>
                <a:cubicBezTo>
                  <a:pt x="7927641" y="3816023"/>
                  <a:pt x="7925121" y="3824194"/>
                  <a:pt x="7921060" y="3831505"/>
                </a:cubicBezTo>
                <a:cubicBezTo>
                  <a:pt x="7870930" y="3921741"/>
                  <a:pt x="7938968" y="3800313"/>
                  <a:pt x="7881792" y="3881993"/>
                </a:cubicBezTo>
                <a:cubicBezTo>
                  <a:pt x="7852157" y="3924328"/>
                  <a:pt x="7881652" y="3910088"/>
                  <a:pt x="7848133" y="3921262"/>
                </a:cubicBezTo>
                <a:cubicBezTo>
                  <a:pt x="7838783" y="3930612"/>
                  <a:pt x="7828344" y="3938986"/>
                  <a:pt x="7820084" y="3949311"/>
                </a:cubicBezTo>
                <a:cubicBezTo>
                  <a:pt x="7775019" y="4005642"/>
                  <a:pt x="7820365" y="3954428"/>
                  <a:pt x="7797644" y="3994189"/>
                </a:cubicBezTo>
                <a:cubicBezTo>
                  <a:pt x="7793005" y="4002307"/>
                  <a:pt x="7786249" y="4009020"/>
                  <a:pt x="7780815" y="4016628"/>
                </a:cubicBezTo>
                <a:cubicBezTo>
                  <a:pt x="7776896" y="4022115"/>
                  <a:pt x="7773335" y="4027848"/>
                  <a:pt x="7769595" y="4033458"/>
                </a:cubicBezTo>
                <a:cubicBezTo>
                  <a:pt x="7761874" y="4087511"/>
                  <a:pt x="7763276" y="4107273"/>
                  <a:pt x="7719107" y="4162484"/>
                </a:cubicBezTo>
                <a:cubicBezTo>
                  <a:pt x="7711627" y="4171834"/>
                  <a:pt x="7702943" y="4180336"/>
                  <a:pt x="7696668" y="4190533"/>
                </a:cubicBezTo>
                <a:cubicBezTo>
                  <a:pt x="7661517" y="4247653"/>
                  <a:pt x="7688858" y="4239655"/>
                  <a:pt x="7618130" y="4285900"/>
                </a:cubicBezTo>
                <a:cubicBezTo>
                  <a:pt x="7429315" y="4409356"/>
                  <a:pt x="7632349" y="4236708"/>
                  <a:pt x="7427397" y="4403706"/>
                </a:cubicBezTo>
                <a:cubicBezTo>
                  <a:pt x="7408946" y="4418740"/>
                  <a:pt x="7392944" y="4436607"/>
                  <a:pt x="7376908" y="4454194"/>
                </a:cubicBezTo>
                <a:cubicBezTo>
                  <a:pt x="7334952" y="4500210"/>
                  <a:pt x="7291348" y="4544995"/>
                  <a:pt x="7253492" y="4594439"/>
                </a:cubicBezTo>
                <a:cubicBezTo>
                  <a:pt x="7199571" y="4664866"/>
                  <a:pt x="7150567" y="4738983"/>
                  <a:pt x="7102027" y="4813222"/>
                </a:cubicBezTo>
                <a:cubicBezTo>
                  <a:pt x="7086918" y="4836330"/>
                  <a:pt x="7081147" y="4865555"/>
                  <a:pt x="7062759" y="4886150"/>
                </a:cubicBezTo>
                <a:cubicBezTo>
                  <a:pt x="7029180" y="4923759"/>
                  <a:pt x="6903224" y="5017336"/>
                  <a:pt x="6855195" y="5037615"/>
                </a:cubicBezTo>
                <a:cubicBezTo>
                  <a:pt x="6763482" y="5076338"/>
                  <a:pt x="6603000" y="5091863"/>
                  <a:pt x="6512997" y="5110543"/>
                </a:cubicBezTo>
                <a:cubicBezTo>
                  <a:pt x="6478792" y="5117642"/>
                  <a:pt x="6446311" y="5131924"/>
                  <a:pt x="6412020" y="5138592"/>
                </a:cubicBezTo>
                <a:cubicBezTo>
                  <a:pt x="6378776" y="5145056"/>
                  <a:pt x="6344579" y="5145095"/>
                  <a:pt x="6311043" y="5149811"/>
                </a:cubicBezTo>
                <a:cubicBezTo>
                  <a:pt x="6224883" y="5161927"/>
                  <a:pt x="6138748" y="5174379"/>
                  <a:pt x="6052992" y="5189080"/>
                </a:cubicBezTo>
                <a:cubicBezTo>
                  <a:pt x="5960983" y="5204853"/>
                  <a:pt x="5809147" y="5242254"/>
                  <a:pt x="5727622" y="5267617"/>
                </a:cubicBezTo>
                <a:cubicBezTo>
                  <a:pt x="5706047" y="5274329"/>
                  <a:pt x="5686123" y="5285561"/>
                  <a:pt x="5665914" y="5295666"/>
                </a:cubicBezTo>
                <a:cubicBezTo>
                  <a:pt x="5644957" y="5306144"/>
                  <a:pt x="5626570" y="5322336"/>
                  <a:pt x="5604206" y="5329325"/>
                </a:cubicBezTo>
                <a:cubicBezTo>
                  <a:pt x="5566051" y="5341249"/>
                  <a:pt x="5525752" y="5344738"/>
                  <a:pt x="5486400" y="5351765"/>
                </a:cubicBezTo>
                <a:cubicBezTo>
                  <a:pt x="5421032" y="5363438"/>
                  <a:pt x="5355035" y="5371745"/>
                  <a:pt x="5290057" y="5385424"/>
                </a:cubicBezTo>
                <a:cubicBezTo>
                  <a:pt x="5205092" y="5403311"/>
                  <a:pt x="5114040" y="5442376"/>
                  <a:pt x="5026395" y="5447132"/>
                </a:cubicBezTo>
                <a:cubicBezTo>
                  <a:pt x="4832171" y="5457671"/>
                  <a:pt x="4637448" y="5454611"/>
                  <a:pt x="4442975" y="5458351"/>
                </a:cubicBezTo>
                <a:cubicBezTo>
                  <a:pt x="4211241" y="5485615"/>
                  <a:pt x="4313018" y="5477801"/>
                  <a:pt x="3893213" y="5463961"/>
                </a:cubicBezTo>
                <a:cubicBezTo>
                  <a:pt x="3857628" y="5462788"/>
                  <a:pt x="3814781" y="5444016"/>
                  <a:pt x="3781016" y="5435912"/>
                </a:cubicBezTo>
                <a:cubicBezTo>
                  <a:pt x="3753201" y="5429236"/>
                  <a:pt x="3724918" y="5424692"/>
                  <a:pt x="3696869" y="5419082"/>
                </a:cubicBezTo>
                <a:cubicBezTo>
                  <a:pt x="3683779" y="5411602"/>
                  <a:pt x="3671651" y="5402107"/>
                  <a:pt x="3657600" y="5396643"/>
                </a:cubicBezTo>
                <a:cubicBezTo>
                  <a:pt x="3637817" y="5388950"/>
                  <a:pt x="3569355" y="5373384"/>
                  <a:pt x="3545404" y="5368594"/>
                </a:cubicBezTo>
                <a:cubicBezTo>
                  <a:pt x="3210682" y="5301649"/>
                  <a:pt x="3358352" y="5345073"/>
                  <a:pt x="2709541" y="5334935"/>
                </a:cubicBezTo>
                <a:cubicBezTo>
                  <a:pt x="2561865" y="5275868"/>
                  <a:pt x="2688720" y="5322873"/>
                  <a:pt x="2294415" y="5312496"/>
                </a:cubicBezTo>
                <a:lnTo>
                  <a:pt x="2041973" y="5306886"/>
                </a:lnTo>
                <a:cubicBezTo>
                  <a:pt x="2002704" y="5303146"/>
                  <a:pt x="1963588" y="5297074"/>
                  <a:pt x="1924167" y="5295666"/>
                </a:cubicBezTo>
                <a:cubicBezTo>
                  <a:pt x="1371266" y="5275920"/>
                  <a:pt x="1579634" y="5331865"/>
                  <a:pt x="1374405" y="5273227"/>
                </a:cubicBezTo>
                <a:lnTo>
                  <a:pt x="1284648" y="5183470"/>
                </a:lnTo>
                <a:cubicBezTo>
                  <a:pt x="1275298" y="5174120"/>
                  <a:pt x="1267601" y="5162755"/>
                  <a:pt x="1256599" y="5155421"/>
                </a:cubicBezTo>
                <a:cubicBezTo>
                  <a:pt x="1245379" y="5147941"/>
                  <a:pt x="1234503" y="5139920"/>
                  <a:pt x="1222940" y="5132982"/>
                </a:cubicBezTo>
                <a:cubicBezTo>
                  <a:pt x="1171606" y="5102182"/>
                  <a:pt x="1230147" y="5143996"/>
                  <a:pt x="1178062" y="5104933"/>
                </a:cubicBezTo>
                <a:cubicBezTo>
                  <a:pt x="1146597" y="5048296"/>
                  <a:pt x="1136333" y="5031540"/>
                  <a:pt x="1105134" y="4964687"/>
                </a:cubicBezTo>
                <a:cubicBezTo>
                  <a:pt x="1074757" y="4899594"/>
                  <a:pt x="1052350" y="4835947"/>
                  <a:pt x="1026597" y="4768344"/>
                </a:cubicBezTo>
                <a:cubicBezTo>
                  <a:pt x="1022857" y="4747775"/>
                  <a:pt x="1021988" y="4726470"/>
                  <a:pt x="1015377" y="4706636"/>
                </a:cubicBezTo>
                <a:cubicBezTo>
                  <a:pt x="1012420" y="4697766"/>
                  <a:pt x="1002529" y="4692657"/>
                  <a:pt x="998548" y="4684197"/>
                </a:cubicBezTo>
                <a:cubicBezTo>
                  <a:pt x="987458" y="4660631"/>
                  <a:pt x="978081" y="4636186"/>
                  <a:pt x="970498" y="4611269"/>
                </a:cubicBezTo>
                <a:cubicBezTo>
                  <a:pt x="960965" y="4579948"/>
                  <a:pt x="956939" y="4537379"/>
                  <a:pt x="953669" y="4504682"/>
                </a:cubicBezTo>
                <a:cubicBezTo>
                  <a:pt x="949744" y="4465431"/>
                  <a:pt x="946189" y="4426145"/>
                  <a:pt x="942449" y="4386876"/>
                </a:cubicBezTo>
                <a:cubicBezTo>
                  <a:pt x="938709" y="4229801"/>
                  <a:pt x="940143" y="4072518"/>
                  <a:pt x="931230" y="3915652"/>
                </a:cubicBezTo>
                <a:cubicBezTo>
                  <a:pt x="930700" y="3906317"/>
                  <a:pt x="920485" y="3900311"/>
                  <a:pt x="914400" y="3893212"/>
                </a:cubicBezTo>
                <a:cubicBezTo>
                  <a:pt x="902266" y="3879056"/>
                  <a:pt x="856559" y="3839692"/>
                  <a:pt x="852692" y="3837114"/>
                </a:cubicBezTo>
                <a:cubicBezTo>
                  <a:pt x="795940" y="3799279"/>
                  <a:pt x="799794" y="3845924"/>
                  <a:pt x="729276" y="3775406"/>
                </a:cubicBezTo>
                <a:cubicBezTo>
                  <a:pt x="666337" y="3712467"/>
                  <a:pt x="738413" y="3781610"/>
                  <a:pt x="690008" y="3741747"/>
                </a:cubicBezTo>
                <a:cubicBezTo>
                  <a:pt x="663392" y="3719828"/>
                  <a:pt x="636983" y="3697624"/>
                  <a:pt x="611470" y="3674430"/>
                </a:cubicBezTo>
                <a:cubicBezTo>
                  <a:pt x="575257" y="3641509"/>
                  <a:pt x="539490" y="3608059"/>
                  <a:pt x="504884" y="3573453"/>
                </a:cubicBezTo>
                <a:cubicBezTo>
                  <a:pt x="446222" y="3514791"/>
                  <a:pt x="469092" y="3521543"/>
                  <a:pt x="403907" y="3478086"/>
                </a:cubicBezTo>
                <a:cubicBezTo>
                  <a:pt x="331474" y="3429797"/>
                  <a:pt x="378168" y="3465216"/>
                  <a:pt x="325370" y="3438817"/>
                </a:cubicBezTo>
                <a:cubicBezTo>
                  <a:pt x="309137" y="3430701"/>
                  <a:pt x="268411" y="3403262"/>
                  <a:pt x="258052" y="3393939"/>
                </a:cubicBezTo>
                <a:cubicBezTo>
                  <a:pt x="251102" y="3387684"/>
                  <a:pt x="247166" y="3378717"/>
                  <a:pt x="241222" y="3371500"/>
                </a:cubicBezTo>
                <a:cubicBezTo>
                  <a:pt x="187209" y="3305914"/>
                  <a:pt x="158583" y="3282210"/>
                  <a:pt x="117806" y="3203205"/>
                </a:cubicBezTo>
                <a:cubicBezTo>
                  <a:pt x="113882" y="3195602"/>
                  <a:pt x="85894" y="3107009"/>
                  <a:pt x="72928" y="3085399"/>
                </a:cubicBezTo>
                <a:cubicBezTo>
                  <a:pt x="68846" y="3078596"/>
                  <a:pt x="60858" y="3074917"/>
                  <a:pt x="56098" y="3068570"/>
                </a:cubicBezTo>
                <a:cubicBezTo>
                  <a:pt x="49556" y="3059847"/>
                  <a:pt x="45811" y="3049243"/>
                  <a:pt x="39269" y="3040520"/>
                </a:cubicBezTo>
                <a:cubicBezTo>
                  <a:pt x="34509" y="3034173"/>
                  <a:pt x="27664" y="3029661"/>
                  <a:pt x="22440" y="3023691"/>
                </a:cubicBezTo>
                <a:cubicBezTo>
                  <a:pt x="14555" y="3014680"/>
                  <a:pt x="7480" y="3004992"/>
                  <a:pt x="0" y="2995642"/>
                </a:cubicBezTo>
                <a:cubicBezTo>
                  <a:pt x="3740" y="2885316"/>
                  <a:pt x="6425" y="2774949"/>
                  <a:pt x="11220" y="2664663"/>
                </a:cubicBezTo>
                <a:cubicBezTo>
                  <a:pt x="12258" y="2640798"/>
                  <a:pt x="15961" y="2593472"/>
                  <a:pt x="28049" y="2569296"/>
                </a:cubicBezTo>
                <a:cubicBezTo>
                  <a:pt x="31597" y="2562200"/>
                  <a:pt x="39269" y="2558076"/>
                  <a:pt x="44879" y="2552466"/>
                </a:cubicBezTo>
                <a:cubicBezTo>
                  <a:pt x="46749" y="2533767"/>
                  <a:pt x="47026" y="2514839"/>
                  <a:pt x="50489" y="2496368"/>
                </a:cubicBezTo>
                <a:cubicBezTo>
                  <a:pt x="54532" y="2474803"/>
                  <a:pt x="71112" y="2442748"/>
                  <a:pt x="78538" y="2423441"/>
                </a:cubicBezTo>
                <a:cubicBezTo>
                  <a:pt x="96746" y="2376100"/>
                  <a:pt x="80428" y="2403776"/>
                  <a:pt x="100977" y="2372952"/>
                </a:cubicBezTo>
                <a:cubicBezTo>
                  <a:pt x="119339" y="2299508"/>
                  <a:pt x="89994" y="2400528"/>
                  <a:pt x="123416" y="2333684"/>
                </a:cubicBezTo>
                <a:cubicBezTo>
                  <a:pt x="127680" y="2325156"/>
                  <a:pt x="125678" y="2314563"/>
                  <a:pt x="129026" y="2305635"/>
                </a:cubicBezTo>
                <a:cubicBezTo>
                  <a:pt x="131393" y="2299322"/>
                  <a:pt x="137231" y="2294836"/>
                  <a:pt x="140246" y="2288805"/>
                </a:cubicBezTo>
                <a:cubicBezTo>
                  <a:pt x="163477" y="2242345"/>
                  <a:pt x="124916" y="2303389"/>
                  <a:pt x="157075" y="2255146"/>
                </a:cubicBezTo>
                <a:cubicBezTo>
                  <a:pt x="170231" y="2202523"/>
                  <a:pt x="151786" y="2267046"/>
                  <a:pt x="179514" y="2204658"/>
                </a:cubicBezTo>
                <a:cubicBezTo>
                  <a:pt x="182645" y="2197613"/>
                  <a:pt x="181299" y="2188913"/>
                  <a:pt x="185124" y="2182219"/>
                </a:cubicBezTo>
                <a:cubicBezTo>
                  <a:pt x="191770" y="2170589"/>
                  <a:pt x="208058" y="2161320"/>
                  <a:pt x="218783" y="2154170"/>
                </a:cubicBezTo>
                <a:lnTo>
                  <a:pt x="241222" y="2120511"/>
                </a:lnTo>
                <a:lnTo>
                  <a:pt x="269271" y="2058803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EC4634C-5173-49A8-AD59-5A915874B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28321"/>
            <a:ext cx="10515600" cy="9149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parts included in our system form an initial system boundary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EEC80-88C4-48D7-870B-A98C05F8C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t="3840" r="16425" b="21159"/>
          <a:stretch/>
        </p:blipFill>
        <p:spPr>
          <a:xfrm>
            <a:off x="152029" y="112195"/>
            <a:ext cx="3740386" cy="296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667BF-73F7-44AE-8ECB-42056EC08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54" y="252725"/>
            <a:ext cx="11352691" cy="153764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 system boundary separates the created system from its environment (Wolski, 2020).</a:t>
            </a:r>
          </a:p>
          <a:p>
            <a:endParaRPr lang="en-US" sz="2400" dirty="0"/>
          </a:p>
        </p:txBody>
      </p:sp>
      <p:pic>
        <p:nvPicPr>
          <p:cNvPr id="2050" name="Picture 2" descr="Systems Thinking for 21st-Century Cities: A Beginner's Introduction — Part  #2 | by Megan McFadden | Medium">
            <a:extLst>
              <a:ext uri="{FF2B5EF4-FFF2-40B4-BE49-F238E27FC236}">
                <a16:creationId xmlns:a16="http://schemas.microsoft.com/office/drawing/2014/main" id="{DA4BD52F-F711-43EE-B080-6281980B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2392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33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60B7877-622E-459F-940B-7B4219EA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51" y="532932"/>
            <a:ext cx="8084173" cy="454734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DD98A85-9097-49ED-83E7-64C202347323}"/>
              </a:ext>
            </a:extLst>
          </p:cNvPr>
          <p:cNvSpPr/>
          <p:nvPr/>
        </p:nvSpPr>
        <p:spPr>
          <a:xfrm>
            <a:off x="2002704" y="112195"/>
            <a:ext cx="8089770" cy="5476581"/>
          </a:xfrm>
          <a:custGeom>
            <a:avLst/>
            <a:gdLst>
              <a:gd name="connsiteX0" fmla="*/ 269271 w 8089770"/>
              <a:gd name="connsiteY0" fmla="*/ 2058803 h 5476581"/>
              <a:gd name="connsiteX1" fmla="*/ 258052 w 8089770"/>
              <a:gd name="connsiteY1" fmla="*/ 1997095 h 5476581"/>
              <a:gd name="connsiteX2" fmla="*/ 246832 w 8089770"/>
              <a:gd name="connsiteY2" fmla="*/ 1980265 h 5476581"/>
              <a:gd name="connsiteX3" fmla="*/ 252442 w 8089770"/>
              <a:gd name="connsiteY3" fmla="*/ 1800751 h 5476581"/>
              <a:gd name="connsiteX4" fmla="*/ 269271 w 8089770"/>
              <a:gd name="connsiteY4" fmla="*/ 1761482 h 5476581"/>
              <a:gd name="connsiteX5" fmla="*/ 280491 w 8089770"/>
              <a:gd name="connsiteY5" fmla="*/ 1733433 h 5476581"/>
              <a:gd name="connsiteX6" fmla="*/ 291711 w 8089770"/>
              <a:gd name="connsiteY6" fmla="*/ 1699774 h 5476581"/>
              <a:gd name="connsiteX7" fmla="*/ 302930 w 8089770"/>
              <a:gd name="connsiteY7" fmla="*/ 1671725 h 5476581"/>
              <a:gd name="connsiteX8" fmla="*/ 308540 w 8089770"/>
              <a:gd name="connsiteY8" fmla="*/ 1643676 h 5476581"/>
              <a:gd name="connsiteX9" fmla="*/ 330979 w 8089770"/>
              <a:gd name="connsiteY9" fmla="*/ 1621237 h 5476581"/>
              <a:gd name="connsiteX10" fmla="*/ 353419 w 8089770"/>
              <a:gd name="connsiteY10" fmla="*/ 1576359 h 5476581"/>
              <a:gd name="connsiteX11" fmla="*/ 375858 w 8089770"/>
              <a:gd name="connsiteY11" fmla="*/ 1525870 h 5476581"/>
              <a:gd name="connsiteX12" fmla="*/ 392687 w 8089770"/>
              <a:gd name="connsiteY12" fmla="*/ 1514651 h 5476581"/>
              <a:gd name="connsiteX13" fmla="*/ 398297 w 8089770"/>
              <a:gd name="connsiteY13" fmla="*/ 1492211 h 5476581"/>
              <a:gd name="connsiteX14" fmla="*/ 443176 w 8089770"/>
              <a:gd name="connsiteY14" fmla="*/ 1441723 h 5476581"/>
              <a:gd name="connsiteX15" fmla="*/ 465615 w 8089770"/>
              <a:gd name="connsiteY15" fmla="*/ 1424893 h 5476581"/>
              <a:gd name="connsiteX16" fmla="*/ 476835 w 8089770"/>
              <a:gd name="connsiteY16" fmla="*/ 1408064 h 5476581"/>
              <a:gd name="connsiteX17" fmla="*/ 521713 w 8089770"/>
              <a:gd name="connsiteY17" fmla="*/ 1363186 h 5476581"/>
              <a:gd name="connsiteX18" fmla="*/ 549762 w 8089770"/>
              <a:gd name="connsiteY18" fmla="*/ 1323917 h 5476581"/>
              <a:gd name="connsiteX19" fmla="*/ 560982 w 8089770"/>
              <a:gd name="connsiteY19" fmla="*/ 1295868 h 5476581"/>
              <a:gd name="connsiteX20" fmla="*/ 577811 w 8089770"/>
              <a:gd name="connsiteY20" fmla="*/ 1273428 h 5476581"/>
              <a:gd name="connsiteX21" fmla="*/ 611470 w 8089770"/>
              <a:gd name="connsiteY21" fmla="*/ 1183671 h 5476581"/>
              <a:gd name="connsiteX22" fmla="*/ 645129 w 8089770"/>
              <a:gd name="connsiteY22" fmla="*/ 1116354 h 5476581"/>
              <a:gd name="connsiteX23" fmla="*/ 661959 w 8089770"/>
              <a:gd name="connsiteY23" fmla="*/ 1071475 h 5476581"/>
              <a:gd name="connsiteX24" fmla="*/ 729276 w 8089770"/>
              <a:gd name="connsiteY24" fmla="*/ 1009767 h 5476581"/>
              <a:gd name="connsiteX25" fmla="*/ 734886 w 8089770"/>
              <a:gd name="connsiteY25" fmla="*/ 987328 h 5476581"/>
              <a:gd name="connsiteX26" fmla="*/ 757325 w 8089770"/>
              <a:gd name="connsiteY26" fmla="*/ 976108 h 5476581"/>
              <a:gd name="connsiteX27" fmla="*/ 802204 w 8089770"/>
              <a:gd name="connsiteY27" fmla="*/ 948059 h 5476581"/>
              <a:gd name="connsiteX28" fmla="*/ 841473 w 8089770"/>
              <a:gd name="connsiteY28" fmla="*/ 931230 h 5476581"/>
              <a:gd name="connsiteX29" fmla="*/ 863912 w 8089770"/>
              <a:gd name="connsiteY29" fmla="*/ 914400 h 5476581"/>
              <a:gd name="connsiteX30" fmla="*/ 891961 w 8089770"/>
              <a:gd name="connsiteY30" fmla="*/ 897571 h 5476581"/>
              <a:gd name="connsiteX31" fmla="*/ 897571 w 8089770"/>
              <a:gd name="connsiteY31" fmla="*/ 880741 h 5476581"/>
              <a:gd name="connsiteX32" fmla="*/ 914400 w 8089770"/>
              <a:gd name="connsiteY32" fmla="*/ 875132 h 5476581"/>
              <a:gd name="connsiteX33" fmla="*/ 931230 w 8089770"/>
              <a:gd name="connsiteY33" fmla="*/ 858302 h 5476581"/>
              <a:gd name="connsiteX34" fmla="*/ 942449 w 8089770"/>
              <a:gd name="connsiteY34" fmla="*/ 835863 h 5476581"/>
              <a:gd name="connsiteX35" fmla="*/ 964889 w 8089770"/>
              <a:gd name="connsiteY35" fmla="*/ 819033 h 5476581"/>
              <a:gd name="connsiteX36" fmla="*/ 998548 w 8089770"/>
              <a:gd name="connsiteY36" fmla="*/ 779765 h 5476581"/>
              <a:gd name="connsiteX37" fmla="*/ 1015377 w 8089770"/>
              <a:gd name="connsiteY37" fmla="*/ 757325 h 5476581"/>
              <a:gd name="connsiteX38" fmla="*/ 1037816 w 8089770"/>
              <a:gd name="connsiteY38" fmla="*/ 734886 h 5476581"/>
              <a:gd name="connsiteX39" fmla="*/ 1043426 w 8089770"/>
              <a:gd name="connsiteY39" fmla="*/ 718057 h 5476581"/>
              <a:gd name="connsiteX40" fmla="*/ 1065865 w 8089770"/>
              <a:gd name="connsiteY40" fmla="*/ 706837 h 5476581"/>
              <a:gd name="connsiteX41" fmla="*/ 1082695 w 8089770"/>
              <a:gd name="connsiteY41" fmla="*/ 695617 h 5476581"/>
              <a:gd name="connsiteX42" fmla="*/ 1127573 w 8089770"/>
              <a:gd name="connsiteY42" fmla="*/ 656349 h 5476581"/>
              <a:gd name="connsiteX43" fmla="*/ 1166842 w 8089770"/>
              <a:gd name="connsiteY43" fmla="*/ 628300 h 5476581"/>
              <a:gd name="connsiteX44" fmla="*/ 1217330 w 8089770"/>
              <a:gd name="connsiteY44" fmla="*/ 594641 h 5476581"/>
              <a:gd name="connsiteX45" fmla="*/ 1267819 w 8089770"/>
              <a:gd name="connsiteY45" fmla="*/ 577811 h 5476581"/>
              <a:gd name="connsiteX46" fmla="*/ 1284648 w 8089770"/>
              <a:gd name="connsiteY46" fmla="*/ 555372 h 5476581"/>
              <a:gd name="connsiteX47" fmla="*/ 1335136 w 8089770"/>
              <a:gd name="connsiteY47" fmla="*/ 538543 h 5476581"/>
              <a:gd name="connsiteX48" fmla="*/ 1351966 w 8089770"/>
              <a:gd name="connsiteY48" fmla="*/ 527323 h 5476581"/>
              <a:gd name="connsiteX49" fmla="*/ 1374405 w 8089770"/>
              <a:gd name="connsiteY49" fmla="*/ 516103 h 5476581"/>
              <a:gd name="connsiteX50" fmla="*/ 1396844 w 8089770"/>
              <a:gd name="connsiteY50" fmla="*/ 499274 h 5476581"/>
              <a:gd name="connsiteX51" fmla="*/ 1436113 w 8089770"/>
              <a:gd name="connsiteY51" fmla="*/ 493664 h 5476581"/>
              <a:gd name="connsiteX52" fmla="*/ 1492211 w 8089770"/>
              <a:gd name="connsiteY52" fmla="*/ 443176 h 5476581"/>
              <a:gd name="connsiteX53" fmla="*/ 1509041 w 8089770"/>
              <a:gd name="connsiteY53" fmla="*/ 426346 h 5476581"/>
              <a:gd name="connsiteX54" fmla="*/ 1548309 w 8089770"/>
              <a:gd name="connsiteY54" fmla="*/ 409517 h 5476581"/>
              <a:gd name="connsiteX55" fmla="*/ 1570749 w 8089770"/>
              <a:gd name="connsiteY55" fmla="*/ 392687 h 5476581"/>
              <a:gd name="connsiteX56" fmla="*/ 1593188 w 8089770"/>
              <a:gd name="connsiteY56" fmla="*/ 381468 h 5476581"/>
              <a:gd name="connsiteX57" fmla="*/ 1615627 w 8089770"/>
              <a:gd name="connsiteY57" fmla="*/ 364638 h 5476581"/>
              <a:gd name="connsiteX58" fmla="*/ 1638067 w 8089770"/>
              <a:gd name="connsiteY58" fmla="*/ 353419 h 5476581"/>
              <a:gd name="connsiteX59" fmla="*/ 1660506 w 8089770"/>
              <a:gd name="connsiteY59" fmla="*/ 336589 h 5476581"/>
              <a:gd name="connsiteX60" fmla="*/ 1688555 w 8089770"/>
              <a:gd name="connsiteY60" fmla="*/ 330979 h 5476581"/>
              <a:gd name="connsiteX61" fmla="*/ 1705384 w 8089770"/>
              <a:gd name="connsiteY61" fmla="*/ 319760 h 5476581"/>
              <a:gd name="connsiteX62" fmla="*/ 1722214 w 8089770"/>
              <a:gd name="connsiteY62" fmla="*/ 302930 h 5476581"/>
              <a:gd name="connsiteX63" fmla="*/ 1744653 w 8089770"/>
              <a:gd name="connsiteY63" fmla="*/ 297320 h 5476581"/>
              <a:gd name="connsiteX64" fmla="*/ 1767092 w 8089770"/>
              <a:gd name="connsiteY64" fmla="*/ 286101 h 5476581"/>
              <a:gd name="connsiteX65" fmla="*/ 1783922 w 8089770"/>
              <a:gd name="connsiteY65" fmla="*/ 280491 h 5476581"/>
              <a:gd name="connsiteX66" fmla="*/ 1806361 w 8089770"/>
              <a:gd name="connsiteY66" fmla="*/ 263662 h 5476581"/>
              <a:gd name="connsiteX67" fmla="*/ 1834410 w 8089770"/>
              <a:gd name="connsiteY67" fmla="*/ 246832 h 5476581"/>
              <a:gd name="connsiteX68" fmla="*/ 1856849 w 8089770"/>
              <a:gd name="connsiteY68" fmla="*/ 224393 h 5476581"/>
              <a:gd name="connsiteX69" fmla="*/ 1918557 w 8089770"/>
              <a:gd name="connsiteY69" fmla="*/ 207563 h 5476581"/>
              <a:gd name="connsiteX70" fmla="*/ 1969046 w 8089770"/>
              <a:gd name="connsiteY70" fmla="*/ 173905 h 5476581"/>
              <a:gd name="connsiteX71" fmla="*/ 2008314 w 8089770"/>
              <a:gd name="connsiteY71" fmla="*/ 162685 h 5476581"/>
              <a:gd name="connsiteX72" fmla="*/ 2053193 w 8089770"/>
              <a:gd name="connsiteY72" fmla="*/ 151465 h 5476581"/>
              <a:gd name="connsiteX73" fmla="*/ 2098071 w 8089770"/>
              <a:gd name="connsiteY73" fmla="*/ 129026 h 5476581"/>
              <a:gd name="connsiteX74" fmla="*/ 2131730 w 8089770"/>
              <a:gd name="connsiteY74" fmla="*/ 117806 h 5476581"/>
              <a:gd name="connsiteX75" fmla="*/ 2215878 w 8089770"/>
              <a:gd name="connsiteY75" fmla="*/ 95367 h 5476581"/>
              <a:gd name="connsiteX76" fmla="*/ 2249536 w 8089770"/>
              <a:gd name="connsiteY76" fmla="*/ 89757 h 5476581"/>
              <a:gd name="connsiteX77" fmla="*/ 2294415 w 8089770"/>
              <a:gd name="connsiteY77" fmla="*/ 78538 h 5476581"/>
              <a:gd name="connsiteX78" fmla="*/ 2328074 w 8089770"/>
              <a:gd name="connsiteY78" fmla="*/ 67318 h 5476581"/>
              <a:gd name="connsiteX79" fmla="*/ 2501978 w 8089770"/>
              <a:gd name="connsiteY79" fmla="*/ 44879 h 5476581"/>
              <a:gd name="connsiteX80" fmla="*/ 2664663 w 8089770"/>
              <a:gd name="connsiteY80" fmla="*/ 22439 h 5476581"/>
              <a:gd name="connsiteX81" fmla="*/ 2950763 w 8089770"/>
              <a:gd name="connsiteY81" fmla="*/ 0 h 5476581"/>
              <a:gd name="connsiteX82" fmla="*/ 3186376 w 8089770"/>
              <a:gd name="connsiteY82" fmla="*/ 28049 h 5476581"/>
              <a:gd name="connsiteX83" fmla="*/ 3225644 w 8089770"/>
              <a:gd name="connsiteY83" fmla="*/ 50489 h 5476581"/>
              <a:gd name="connsiteX84" fmla="*/ 3248084 w 8089770"/>
              <a:gd name="connsiteY84" fmla="*/ 61708 h 5476581"/>
              <a:gd name="connsiteX85" fmla="*/ 3292962 w 8089770"/>
              <a:gd name="connsiteY85" fmla="*/ 78538 h 5476581"/>
              <a:gd name="connsiteX86" fmla="*/ 3315402 w 8089770"/>
              <a:gd name="connsiteY86" fmla="*/ 95367 h 5476581"/>
              <a:gd name="connsiteX87" fmla="*/ 3354670 w 8089770"/>
              <a:gd name="connsiteY87" fmla="*/ 106587 h 5476581"/>
              <a:gd name="connsiteX88" fmla="*/ 3405159 w 8089770"/>
              <a:gd name="connsiteY88" fmla="*/ 117806 h 5476581"/>
              <a:gd name="connsiteX89" fmla="*/ 3421988 w 8089770"/>
              <a:gd name="connsiteY89" fmla="*/ 123416 h 5476581"/>
              <a:gd name="connsiteX90" fmla="*/ 3500525 w 8089770"/>
              <a:gd name="connsiteY90" fmla="*/ 134636 h 5476581"/>
              <a:gd name="connsiteX91" fmla="*/ 3545404 w 8089770"/>
              <a:gd name="connsiteY91" fmla="*/ 151465 h 5476581"/>
              <a:gd name="connsiteX92" fmla="*/ 3567843 w 8089770"/>
              <a:gd name="connsiteY92" fmla="*/ 162685 h 5476581"/>
              <a:gd name="connsiteX93" fmla="*/ 3584673 w 8089770"/>
              <a:gd name="connsiteY93" fmla="*/ 168295 h 5476581"/>
              <a:gd name="connsiteX94" fmla="*/ 3601502 w 8089770"/>
              <a:gd name="connsiteY94" fmla="*/ 179514 h 5476581"/>
              <a:gd name="connsiteX95" fmla="*/ 3685649 w 8089770"/>
              <a:gd name="connsiteY95" fmla="*/ 196344 h 5476581"/>
              <a:gd name="connsiteX96" fmla="*/ 3708089 w 8089770"/>
              <a:gd name="connsiteY96" fmla="*/ 213173 h 5476581"/>
              <a:gd name="connsiteX97" fmla="*/ 3786626 w 8089770"/>
              <a:gd name="connsiteY97" fmla="*/ 269271 h 5476581"/>
              <a:gd name="connsiteX98" fmla="*/ 3825895 w 8089770"/>
              <a:gd name="connsiteY98" fmla="*/ 302930 h 5476581"/>
              <a:gd name="connsiteX99" fmla="*/ 3881993 w 8089770"/>
              <a:gd name="connsiteY99" fmla="*/ 347809 h 5476581"/>
              <a:gd name="connsiteX100" fmla="*/ 3926871 w 8089770"/>
              <a:gd name="connsiteY100" fmla="*/ 381468 h 5476581"/>
              <a:gd name="connsiteX101" fmla="*/ 3943701 w 8089770"/>
              <a:gd name="connsiteY101" fmla="*/ 398297 h 5476581"/>
              <a:gd name="connsiteX102" fmla="*/ 3966140 w 8089770"/>
              <a:gd name="connsiteY102" fmla="*/ 415127 h 5476581"/>
              <a:gd name="connsiteX103" fmla="*/ 3999799 w 8089770"/>
              <a:gd name="connsiteY103" fmla="*/ 437566 h 5476581"/>
              <a:gd name="connsiteX104" fmla="*/ 4044678 w 8089770"/>
              <a:gd name="connsiteY104" fmla="*/ 471225 h 5476581"/>
              <a:gd name="connsiteX105" fmla="*/ 4067117 w 8089770"/>
              <a:gd name="connsiteY105" fmla="*/ 488054 h 5476581"/>
              <a:gd name="connsiteX106" fmla="*/ 4095166 w 8089770"/>
              <a:gd name="connsiteY106" fmla="*/ 493664 h 5476581"/>
              <a:gd name="connsiteX107" fmla="*/ 4123215 w 8089770"/>
              <a:gd name="connsiteY107" fmla="*/ 521713 h 5476581"/>
              <a:gd name="connsiteX108" fmla="*/ 4140044 w 8089770"/>
              <a:gd name="connsiteY108" fmla="*/ 532933 h 5476581"/>
              <a:gd name="connsiteX109" fmla="*/ 4179313 w 8089770"/>
              <a:gd name="connsiteY109" fmla="*/ 577811 h 5476581"/>
              <a:gd name="connsiteX110" fmla="*/ 4224192 w 8089770"/>
              <a:gd name="connsiteY110" fmla="*/ 645129 h 5476581"/>
              <a:gd name="connsiteX111" fmla="*/ 4252241 w 8089770"/>
              <a:gd name="connsiteY111" fmla="*/ 684398 h 5476581"/>
              <a:gd name="connsiteX112" fmla="*/ 4263460 w 8089770"/>
              <a:gd name="connsiteY112" fmla="*/ 701227 h 5476581"/>
              <a:gd name="connsiteX113" fmla="*/ 4269070 w 8089770"/>
              <a:gd name="connsiteY113" fmla="*/ 718057 h 5476581"/>
              <a:gd name="connsiteX114" fmla="*/ 4285900 w 8089770"/>
              <a:gd name="connsiteY114" fmla="*/ 723666 h 5476581"/>
              <a:gd name="connsiteX115" fmla="*/ 4375657 w 8089770"/>
              <a:gd name="connsiteY115" fmla="*/ 813424 h 5476581"/>
              <a:gd name="connsiteX116" fmla="*/ 4398096 w 8089770"/>
              <a:gd name="connsiteY116" fmla="*/ 835863 h 5476581"/>
              <a:gd name="connsiteX117" fmla="*/ 4454194 w 8089770"/>
              <a:gd name="connsiteY117" fmla="*/ 931230 h 5476581"/>
              <a:gd name="connsiteX118" fmla="*/ 4499073 w 8089770"/>
              <a:gd name="connsiteY118" fmla="*/ 981718 h 5476581"/>
              <a:gd name="connsiteX119" fmla="*/ 4532732 w 8089770"/>
              <a:gd name="connsiteY119" fmla="*/ 1043426 h 5476581"/>
              <a:gd name="connsiteX120" fmla="*/ 4605659 w 8089770"/>
              <a:gd name="connsiteY120" fmla="*/ 1121963 h 5476581"/>
              <a:gd name="connsiteX121" fmla="*/ 4639318 w 8089770"/>
              <a:gd name="connsiteY121" fmla="*/ 1166842 h 5476581"/>
              <a:gd name="connsiteX122" fmla="*/ 4813222 w 8089770"/>
              <a:gd name="connsiteY122" fmla="*/ 1374405 h 5476581"/>
              <a:gd name="connsiteX123" fmla="*/ 4835662 w 8089770"/>
              <a:gd name="connsiteY123" fmla="*/ 1447333 h 5476581"/>
              <a:gd name="connsiteX124" fmla="*/ 4891760 w 8089770"/>
              <a:gd name="connsiteY124" fmla="*/ 1531480 h 5476581"/>
              <a:gd name="connsiteX125" fmla="*/ 4897370 w 8089770"/>
              <a:gd name="connsiteY125" fmla="*/ 1559529 h 5476581"/>
              <a:gd name="connsiteX126" fmla="*/ 4936638 w 8089770"/>
              <a:gd name="connsiteY126" fmla="*/ 1553919 h 5476581"/>
              <a:gd name="connsiteX127" fmla="*/ 4959078 w 8089770"/>
              <a:gd name="connsiteY127" fmla="*/ 1559529 h 5476581"/>
              <a:gd name="connsiteX128" fmla="*/ 5032005 w 8089770"/>
              <a:gd name="connsiteY128" fmla="*/ 1598798 h 5476581"/>
              <a:gd name="connsiteX129" fmla="*/ 5110543 w 8089770"/>
              <a:gd name="connsiteY129" fmla="*/ 1654896 h 5476581"/>
              <a:gd name="connsiteX130" fmla="*/ 5183470 w 8089770"/>
              <a:gd name="connsiteY130" fmla="*/ 1666116 h 5476581"/>
              <a:gd name="connsiteX131" fmla="*/ 5245178 w 8089770"/>
              <a:gd name="connsiteY131" fmla="*/ 1688555 h 5476581"/>
              <a:gd name="connsiteX132" fmla="*/ 5312496 w 8089770"/>
              <a:gd name="connsiteY132" fmla="*/ 1699774 h 5476581"/>
              <a:gd name="connsiteX133" fmla="*/ 5463961 w 8089770"/>
              <a:gd name="connsiteY133" fmla="*/ 1727824 h 5476581"/>
              <a:gd name="connsiteX134" fmla="*/ 5592987 w 8089770"/>
              <a:gd name="connsiteY134" fmla="*/ 1739043 h 5476581"/>
              <a:gd name="connsiteX135" fmla="*/ 5789330 w 8089770"/>
              <a:gd name="connsiteY135" fmla="*/ 1755873 h 5476581"/>
              <a:gd name="connsiteX136" fmla="*/ 6210067 w 8089770"/>
              <a:gd name="connsiteY136" fmla="*/ 1772702 h 5476581"/>
              <a:gd name="connsiteX137" fmla="*/ 6361532 w 8089770"/>
              <a:gd name="connsiteY137" fmla="*/ 1783922 h 5476581"/>
              <a:gd name="connsiteX138" fmla="*/ 6423240 w 8089770"/>
              <a:gd name="connsiteY138" fmla="*/ 1795141 h 5476581"/>
              <a:gd name="connsiteX139" fmla="*/ 6602754 w 8089770"/>
              <a:gd name="connsiteY139" fmla="*/ 1823190 h 5476581"/>
              <a:gd name="connsiteX140" fmla="*/ 6653242 w 8089770"/>
              <a:gd name="connsiteY140" fmla="*/ 1834410 h 5476581"/>
              <a:gd name="connsiteX141" fmla="*/ 6726170 w 8089770"/>
              <a:gd name="connsiteY141" fmla="*/ 1856849 h 5476581"/>
              <a:gd name="connsiteX142" fmla="*/ 6950562 w 8089770"/>
              <a:gd name="connsiteY142" fmla="*/ 1896118 h 5476581"/>
              <a:gd name="connsiteX143" fmla="*/ 7017880 w 8089770"/>
              <a:gd name="connsiteY143" fmla="*/ 1929777 h 5476581"/>
              <a:gd name="connsiteX144" fmla="*/ 7085198 w 8089770"/>
              <a:gd name="connsiteY144" fmla="*/ 1985875 h 5476581"/>
              <a:gd name="connsiteX145" fmla="*/ 7169345 w 8089770"/>
              <a:gd name="connsiteY145" fmla="*/ 2047583 h 5476581"/>
              <a:gd name="connsiteX146" fmla="*/ 7292761 w 8089770"/>
              <a:gd name="connsiteY146" fmla="*/ 2120511 h 5476581"/>
              <a:gd name="connsiteX147" fmla="*/ 7376908 w 8089770"/>
              <a:gd name="connsiteY147" fmla="*/ 2148560 h 5476581"/>
              <a:gd name="connsiteX148" fmla="*/ 7466665 w 8089770"/>
              <a:gd name="connsiteY148" fmla="*/ 2098071 h 5476581"/>
              <a:gd name="connsiteX149" fmla="*/ 7483495 w 8089770"/>
              <a:gd name="connsiteY149" fmla="*/ 2075632 h 5476581"/>
              <a:gd name="connsiteX150" fmla="*/ 7533983 w 8089770"/>
              <a:gd name="connsiteY150" fmla="*/ 2114901 h 5476581"/>
              <a:gd name="connsiteX151" fmla="*/ 7573252 w 8089770"/>
              <a:gd name="connsiteY151" fmla="*/ 2154170 h 5476581"/>
              <a:gd name="connsiteX152" fmla="*/ 7629350 w 8089770"/>
              <a:gd name="connsiteY152" fmla="*/ 2221487 h 5476581"/>
              <a:gd name="connsiteX153" fmla="*/ 7814474 w 8089770"/>
              <a:gd name="connsiteY153" fmla="*/ 2401001 h 5476581"/>
              <a:gd name="connsiteX154" fmla="*/ 7960329 w 8089770"/>
              <a:gd name="connsiteY154" fmla="*/ 2552466 h 5476581"/>
              <a:gd name="connsiteX155" fmla="*/ 7982768 w 8089770"/>
              <a:gd name="connsiteY155" fmla="*/ 2586125 h 5476581"/>
              <a:gd name="connsiteX156" fmla="*/ 8022037 w 8089770"/>
              <a:gd name="connsiteY156" fmla="*/ 2743200 h 5476581"/>
              <a:gd name="connsiteX157" fmla="*/ 8044476 w 8089770"/>
              <a:gd name="connsiteY157" fmla="*/ 2816128 h 5476581"/>
              <a:gd name="connsiteX158" fmla="*/ 8061306 w 8089770"/>
              <a:gd name="connsiteY158" fmla="*/ 2945154 h 5476581"/>
              <a:gd name="connsiteX159" fmla="*/ 8072525 w 8089770"/>
              <a:gd name="connsiteY159" fmla="*/ 2973203 h 5476581"/>
              <a:gd name="connsiteX160" fmla="*/ 8078135 w 8089770"/>
              <a:gd name="connsiteY160" fmla="*/ 3018081 h 5476581"/>
              <a:gd name="connsiteX161" fmla="*/ 8089355 w 8089770"/>
              <a:gd name="connsiteY161" fmla="*/ 3051740 h 5476581"/>
              <a:gd name="connsiteX162" fmla="*/ 8083745 w 8089770"/>
              <a:gd name="connsiteY162" fmla="*/ 3410768 h 5476581"/>
              <a:gd name="connsiteX163" fmla="*/ 8078135 w 8089770"/>
              <a:gd name="connsiteY163" fmla="*/ 3444427 h 5476581"/>
              <a:gd name="connsiteX164" fmla="*/ 8050086 w 8089770"/>
              <a:gd name="connsiteY164" fmla="*/ 3522965 h 5476581"/>
              <a:gd name="connsiteX165" fmla="*/ 8033257 w 8089770"/>
              <a:gd name="connsiteY165" fmla="*/ 3556624 h 5476581"/>
              <a:gd name="connsiteX166" fmla="*/ 8022037 w 8089770"/>
              <a:gd name="connsiteY166" fmla="*/ 3590282 h 5476581"/>
              <a:gd name="connsiteX167" fmla="*/ 7993988 w 8089770"/>
              <a:gd name="connsiteY167" fmla="*/ 3685649 h 5476581"/>
              <a:gd name="connsiteX168" fmla="*/ 7977159 w 8089770"/>
              <a:gd name="connsiteY168" fmla="*/ 3736138 h 5476581"/>
              <a:gd name="connsiteX169" fmla="*/ 7965939 w 8089770"/>
              <a:gd name="connsiteY169" fmla="*/ 3752967 h 5476581"/>
              <a:gd name="connsiteX170" fmla="*/ 7954719 w 8089770"/>
              <a:gd name="connsiteY170" fmla="*/ 3781016 h 5476581"/>
              <a:gd name="connsiteX171" fmla="*/ 7932280 w 8089770"/>
              <a:gd name="connsiteY171" fmla="*/ 3809065 h 5476581"/>
              <a:gd name="connsiteX172" fmla="*/ 7921060 w 8089770"/>
              <a:gd name="connsiteY172" fmla="*/ 3831505 h 5476581"/>
              <a:gd name="connsiteX173" fmla="*/ 7881792 w 8089770"/>
              <a:gd name="connsiteY173" fmla="*/ 3881993 h 5476581"/>
              <a:gd name="connsiteX174" fmla="*/ 7848133 w 8089770"/>
              <a:gd name="connsiteY174" fmla="*/ 3921262 h 5476581"/>
              <a:gd name="connsiteX175" fmla="*/ 7820084 w 8089770"/>
              <a:gd name="connsiteY175" fmla="*/ 3949311 h 5476581"/>
              <a:gd name="connsiteX176" fmla="*/ 7797644 w 8089770"/>
              <a:gd name="connsiteY176" fmla="*/ 3994189 h 5476581"/>
              <a:gd name="connsiteX177" fmla="*/ 7780815 w 8089770"/>
              <a:gd name="connsiteY177" fmla="*/ 4016628 h 5476581"/>
              <a:gd name="connsiteX178" fmla="*/ 7769595 w 8089770"/>
              <a:gd name="connsiteY178" fmla="*/ 4033458 h 5476581"/>
              <a:gd name="connsiteX179" fmla="*/ 7719107 w 8089770"/>
              <a:gd name="connsiteY179" fmla="*/ 4162484 h 5476581"/>
              <a:gd name="connsiteX180" fmla="*/ 7696668 w 8089770"/>
              <a:gd name="connsiteY180" fmla="*/ 4190533 h 5476581"/>
              <a:gd name="connsiteX181" fmla="*/ 7618130 w 8089770"/>
              <a:gd name="connsiteY181" fmla="*/ 4285900 h 5476581"/>
              <a:gd name="connsiteX182" fmla="*/ 7427397 w 8089770"/>
              <a:gd name="connsiteY182" fmla="*/ 4403706 h 5476581"/>
              <a:gd name="connsiteX183" fmla="*/ 7376908 w 8089770"/>
              <a:gd name="connsiteY183" fmla="*/ 4454194 h 5476581"/>
              <a:gd name="connsiteX184" fmla="*/ 7253492 w 8089770"/>
              <a:gd name="connsiteY184" fmla="*/ 4594439 h 5476581"/>
              <a:gd name="connsiteX185" fmla="*/ 7102027 w 8089770"/>
              <a:gd name="connsiteY185" fmla="*/ 4813222 h 5476581"/>
              <a:gd name="connsiteX186" fmla="*/ 7062759 w 8089770"/>
              <a:gd name="connsiteY186" fmla="*/ 4886150 h 5476581"/>
              <a:gd name="connsiteX187" fmla="*/ 6855195 w 8089770"/>
              <a:gd name="connsiteY187" fmla="*/ 5037615 h 5476581"/>
              <a:gd name="connsiteX188" fmla="*/ 6512997 w 8089770"/>
              <a:gd name="connsiteY188" fmla="*/ 5110543 h 5476581"/>
              <a:gd name="connsiteX189" fmla="*/ 6412020 w 8089770"/>
              <a:gd name="connsiteY189" fmla="*/ 5138592 h 5476581"/>
              <a:gd name="connsiteX190" fmla="*/ 6311043 w 8089770"/>
              <a:gd name="connsiteY190" fmla="*/ 5149811 h 5476581"/>
              <a:gd name="connsiteX191" fmla="*/ 6052992 w 8089770"/>
              <a:gd name="connsiteY191" fmla="*/ 5189080 h 5476581"/>
              <a:gd name="connsiteX192" fmla="*/ 5727622 w 8089770"/>
              <a:gd name="connsiteY192" fmla="*/ 5267617 h 5476581"/>
              <a:gd name="connsiteX193" fmla="*/ 5665914 w 8089770"/>
              <a:gd name="connsiteY193" fmla="*/ 5295666 h 5476581"/>
              <a:gd name="connsiteX194" fmla="*/ 5604206 w 8089770"/>
              <a:gd name="connsiteY194" fmla="*/ 5329325 h 5476581"/>
              <a:gd name="connsiteX195" fmla="*/ 5486400 w 8089770"/>
              <a:gd name="connsiteY195" fmla="*/ 5351765 h 5476581"/>
              <a:gd name="connsiteX196" fmla="*/ 5290057 w 8089770"/>
              <a:gd name="connsiteY196" fmla="*/ 5385424 h 5476581"/>
              <a:gd name="connsiteX197" fmla="*/ 5026395 w 8089770"/>
              <a:gd name="connsiteY197" fmla="*/ 5447132 h 5476581"/>
              <a:gd name="connsiteX198" fmla="*/ 4442975 w 8089770"/>
              <a:gd name="connsiteY198" fmla="*/ 5458351 h 5476581"/>
              <a:gd name="connsiteX199" fmla="*/ 3893213 w 8089770"/>
              <a:gd name="connsiteY199" fmla="*/ 5463961 h 5476581"/>
              <a:gd name="connsiteX200" fmla="*/ 3781016 w 8089770"/>
              <a:gd name="connsiteY200" fmla="*/ 5435912 h 5476581"/>
              <a:gd name="connsiteX201" fmla="*/ 3696869 w 8089770"/>
              <a:gd name="connsiteY201" fmla="*/ 5419082 h 5476581"/>
              <a:gd name="connsiteX202" fmla="*/ 3657600 w 8089770"/>
              <a:gd name="connsiteY202" fmla="*/ 5396643 h 5476581"/>
              <a:gd name="connsiteX203" fmla="*/ 3545404 w 8089770"/>
              <a:gd name="connsiteY203" fmla="*/ 5368594 h 5476581"/>
              <a:gd name="connsiteX204" fmla="*/ 2709541 w 8089770"/>
              <a:gd name="connsiteY204" fmla="*/ 5334935 h 5476581"/>
              <a:gd name="connsiteX205" fmla="*/ 2294415 w 8089770"/>
              <a:gd name="connsiteY205" fmla="*/ 5312496 h 5476581"/>
              <a:gd name="connsiteX206" fmla="*/ 2041973 w 8089770"/>
              <a:gd name="connsiteY206" fmla="*/ 5306886 h 5476581"/>
              <a:gd name="connsiteX207" fmla="*/ 1924167 w 8089770"/>
              <a:gd name="connsiteY207" fmla="*/ 5295666 h 5476581"/>
              <a:gd name="connsiteX208" fmla="*/ 1374405 w 8089770"/>
              <a:gd name="connsiteY208" fmla="*/ 5273227 h 5476581"/>
              <a:gd name="connsiteX209" fmla="*/ 1284648 w 8089770"/>
              <a:gd name="connsiteY209" fmla="*/ 5183470 h 5476581"/>
              <a:gd name="connsiteX210" fmla="*/ 1256599 w 8089770"/>
              <a:gd name="connsiteY210" fmla="*/ 5155421 h 5476581"/>
              <a:gd name="connsiteX211" fmla="*/ 1222940 w 8089770"/>
              <a:gd name="connsiteY211" fmla="*/ 5132982 h 5476581"/>
              <a:gd name="connsiteX212" fmla="*/ 1178062 w 8089770"/>
              <a:gd name="connsiteY212" fmla="*/ 5104933 h 5476581"/>
              <a:gd name="connsiteX213" fmla="*/ 1105134 w 8089770"/>
              <a:gd name="connsiteY213" fmla="*/ 4964687 h 5476581"/>
              <a:gd name="connsiteX214" fmla="*/ 1026597 w 8089770"/>
              <a:gd name="connsiteY214" fmla="*/ 4768344 h 5476581"/>
              <a:gd name="connsiteX215" fmla="*/ 1015377 w 8089770"/>
              <a:gd name="connsiteY215" fmla="*/ 4706636 h 5476581"/>
              <a:gd name="connsiteX216" fmla="*/ 998548 w 8089770"/>
              <a:gd name="connsiteY216" fmla="*/ 4684197 h 5476581"/>
              <a:gd name="connsiteX217" fmla="*/ 970498 w 8089770"/>
              <a:gd name="connsiteY217" fmla="*/ 4611269 h 5476581"/>
              <a:gd name="connsiteX218" fmla="*/ 953669 w 8089770"/>
              <a:gd name="connsiteY218" fmla="*/ 4504682 h 5476581"/>
              <a:gd name="connsiteX219" fmla="*/ 942449 w 8089770"/>
              <a:gd name="connsiteY219" fmla="*/ 4386876 h 5476581"/>
              <a:gd name="connsiteX220" fmla="*/ 931230 w 8089770"/>
              <a:gd name="connsiteY220" fmla="*/ 3915652 h 5476581"/>
              <a:gd name="connsiteX221" fmla="*/ 914400 w 8089770"/>
              <a:gd name="connsiteY221" fmla="*/ 3893212 h 5476581"/>
              <a:gd name="connsiteX222" fmla="*/ 852692 w 8089770"/>
              <a:gd name="connsiteY222" fmla="*/ 3837114 h 5476581"/>
              <a:gd name="connsiteX223" fmla="*/ 729276 w 8089770"/>
              <a:gd name="connsiteY223" fmla="*/ 3775406 h 5476581"/>
              <a:gd name="connsiteX224" fmla="*/ 690008 w 8089770"/>
              <a:gd name="connsiteY224" fmla="*/ 3741747 h 5476581"/>
              <a:gd name="connsiteX225" fmla="*/ 611470 w 8089770"/>
              <a:gd name="connsiteY225" fmla="*/ 3674430 h 5476581"/>
              <a:gd name="connsiteX226" fmla="*/ 504884 w 8089770"/>
              <a:gd name="connsiteY226" fmla="*/ 3573453 h 5476581"/>
              <a:gd name="connsiteX227" fmla="*/ 403907 w 8089770"/>
              <a:gd name="connsiteY227" fmla="*/ 3478086 h 5476581"/>
              <a:gd name="connsiteX228" fmla="*/ 325370 w 8089770"/>
              <a:gd name="connsiteY228" fmla="*/ 3438817 h 5476581"/>
              <a:gd name="connsiteX229" fmla="*/ 258052 w 8089770"/>
              <a:gd name="connsiteY229" fmla="*/ 3393939 h 5476581"/>
              <a:gd name="connsiteX230" fmla="*/ 241222 w 8089770"/>
              <a:gd name="connsiteY230" fmla="*/ 3371500 h 5476581"/>
              <a:gd name="connsiteX231" fmla="*/ 117806 w 8089770"/>
              <a:gd name="connsiteY231" fmla="*/ 3203205 h 5476581"/>
              <a:gd name="connsiteX232" fmla="*/ 72928 w 8089770"/>
              <a:gd name="connsiteY232" fmla="*/ 3085399 h 5476581"/>
              <a:gd name="connsiteX233" fmla="*/ 56098 w 8089770"/>
              <a:gd name="connsiteY233" fmla="*/ 3068570 h 5476581"/>
              <a:gd name="connsiteX234" fmla="*/ 39269 w 8089770"/>
              <a:gd name="connsiteY234" fmla="*/ 3040520 h 5476581"/>
              <a:gd name="connsiteX235" fmla="*/ 22440 w 8089770"/>
              <a:gd name="connsiteY235" fmla="*/ 3023691 h 5476581"/>
              <a:gd name="connsiteX236" fmla="*/ 0 w 8089770"/>
              <a:gd name="connsiteY236" fmla="*/ 2995642 h 5476581"/>
              <a:gd name="connsiteX237" fmla="*/ 11220 w 8089770"/>
              <a:gd name="connsiteY237" fmla="*/ 2664663 h 5476581"/>
              <a:gd name="connsiteX238" fmla="*/ 28049 w 8089770"/>
              <a:gd name="connsiteY238" fmla="*/ 2569296 h 5476581"/>
              <a:gd name="connsiteX239" fmla="*/ 44879 w 8089770"/>
              <a:gd name="connsiteY239" fmla="*/ 2552466 h 5476581"/>
              <a:gd name="connsiteX240" fmla="*/ 50489 w 8089770"/>
              <a:gd name="connsiteY240" fmla="*/ 2496368 h 5476581"/>
              <a:gd name="connsiteX241" fmla="*/ 78538 w 8089770"/>
              <a:gd name="connsiteY241" fmla="*/ 2423441 h 5476581"/>
              <a:gd name="connsiteX242" fmla="*/ 100977 w 8089770"/>
              <a:gd name="connsiteY242" fmla="*/ 2372952 h 5476581"/>
              <a:gd name="connsiteX243" fmla="*/ 123416 w 8089770"/>
              <a:gd name="connsiteY243" fmla="*/ 2333684 h 5476581"/>
              <a:gd name="connsiteX244" fmla="*/ 129026 w 8089770"/>
              <a:gd name="connsiteY244" fmla="*/ 2305635 h 5476581"/>
              <a:gd name="connsiteX245" fmla="*/ 140246 w 8089770"/>
              <a:gd name="connsiteY245" fmla="*/ 2288805 h 5476581"/>
              <a:gd name="connsiteX246" fmla="*/ 157075 w 8089770"/>
              <a:gd name="connsiteY246" fmla="*/ 2255146 h 5476581"/>
              <a:gd name="connsiteX247" fmla="*/ 179514 w 8089770"/>
              <a:gd name="connsiteY247" fmla="*/ 2204658 h 5476581"/>
              <a:gd name="connsiteX248" fmla="*/ 185124 w 8089770"/>
              <a:gd name="connsiteY248" fmla="*/ 2182219 h 5476581"/>
              <a:gd name="connsiteX249" fmla="*/ 218783 w 8089770"/>
              <a:gd name="connsiteY249" fmla="*/ 2154170 h 5476581"/>
              <a:gd name="connsiteX250" fmla="*/ 241222 w 8089770"/>
              <a:gd name="connsiteY250" fmla="*/ 2120511 h 5476581"/>
              <a:gd name="connsiteX251" fmla="*/ 269271 w 8089770"/>
              <a:gd name="connsiteY251" fmla="*/ 2058803 h 547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8089770" h="5476581">
                <a:moveTo>
                  <a:pt x="269271" y="2058803"/>
                </a:moveTo>
                <a:cubicBezTo>
                  <a:pt x="267971" y="2049699"/>
                  <a:pt x="263721" y="2010323"/>
                  <a:pt x="258052" y="1997095"/>
                </a:cubicBezTo>
                <a:cubicBezTo>
                  <a:pt x="255396" y="1990898"/>
                  <a:pt x="250572" y="1985875"/>
                  <a:pt x="246832" y="1980265"/>
                </a:cubicBezTo>
                <a:cubicBezTo>
                  <a:pt x="248702" y="1920427"/>
                  <a:pt x="249026" y="1860521"/>
                  <a:pt x="252442" y="1800751"/>
                </a:cubicBezTo>
                <a:cubicBezTo>
                  <a:pt x="253008" y="1790838"/>
                  <a:pt x="266281" y="1768210"/>
                  <a:pt x="269271" y="1761482"/>
                </a:cubicBezTo>
                <a:cubicBezTo>
                  <a:pt x="273361" y="1752280"/>
                  <a:pt x="277050" y="1742897"/>
                  <a:pt x="280491" y="1733433"/>
                </a:cubicBezTo>
                <a:cubicBezTo>
                  <a:pt x="284533" y="1722318"/>
                  <a:pt x="287669" y="1710889"/>
                  <a:pt x="291711" y="1699774"/>
                </a:cubicBezTo>
                <a:cubicBezTo>
                  <a:pt x="295152" y="1690310"/>
                  <a:pt x="300037" y="1681370"/>
                  <a:pt x="302930" y="1671725"/>
                </a:cubicBezTo>
                <a:cubicBezTo>
                  <a:pt x="305670" y="1662592"/>
                  <a:pt x="303909" y="1652011"/>
                  <a:pt x="308540" y="1643676"/>
                </a:cubicBezTo>
                <a:cubicBezTo>
                  <a:pt x="313677" y="1634429"/>
                  <a:pt x="325111" y="1630038"/>
                  <a:pt x="330979" y="1621237"/>
                </a:cubicBezTo>
                <a:cubicBezTo>
                  <a:pt x="340257" y="1607321"/>
                  <a:pt x="346831" y="1591732"/>
                  <a:pt x="353419" y="1576359"/>
                </a:cubicBezTo>
                <a:cubicBezTo>
                  <a:pt x="361752" y="1556915"/>
                  <a:pt x="360939" y="1540789"/>
                  <a:pt x="375858" y="1525870"/>
                </a:cubicBezTo>
                <a:cubicBezTo>
                  <a:pt x="380625" y="1521103"/>
                  <a:pt x="387077" y="1518391"/>
                  <a:pt x="392687" y="1514651"/>
                </a:cubicBezTo>
                <a:cubicBezTo>
                  <a:pt x="394557" y="1507171"/>
                  <a:pt x="395260" y="1499298"/>
                  <a:pt x="398297" y="1492211"/>
                </a:cubicBezTo>
                <a:cubicBezTo>
                  <a:pt x="405202" y="1476099"/>
                  <a:pt x="435619" y="1447391"/>
                  <a:pt x="443176" y="1441723"/>
                </a:cubicBezTo>
                <a:cubicBezTo>
                  <a:pt x="450656" y="1436113"/>
                  <a:pt x="459004" y="1431504"/>
                  <a:pt x="465615" y="1424893"/>
                </a:cubicBezTo>
                <a:cubicBezTo>
                  <a:pt x="470382" y="1420126"/>
                  <a:pt x="472068" y="1412831"/>
                  <a:pt x="476835" y="1408064"/>
                </a:cubicBezTo>
                <a:cubicBezTo>
                  <a:pt x="540863" y="1344038"/>
                  <a:pt x="452440" y="1449778"/>
                  <a:pt x="521713" y="1363186"/>
                </a:cubicBezTo>
                <a:cubicBezTo>
                  <a:pt x="535628" y="1321440"/>
                  <a:pt x="514268" y="1377157"/>
                  <a:pt x="549762" y="1323917"/>
                </a:cubicBezTo>
                <a:cubicBezTo>
                  <a:pt x="555348" y="1315538"/>
                  <a:pt x="556092" y="1304671"/>
                  <a:pt x="560982" y="1295868"/>
                </a:cubicBezTo>
                <a:cubicBezTo>
                  <a:pt x="565523" y="1287695"/>
                  <a:pt x="572201" y="1280908"/>
                  <a:pt x="577811" y="1273428"/>
                </a:cubicBezTo>
                <a:cubicBezTo>
                  <a:pt x="598497" y="1190689"/>
                  <a:pt x="576268" y="1265809"/>
                  <a:pt x="611470" y="1183671"/>
                </a:cubicBezTo>
                <a:cubicBezTo>
                  <a:pt x="639339" y="1118643"/>
                  <a:pt x="602009" y="1181033"/>
                  <a:pt x="645129" y="1116354"/>
                </a:cubicBezTo>
                <a:cubicBezTo>
                  <a:pt x="648362" y="1106654"/>
                  <a:pt x="658012" y="1076606"/>
                  <a:pt x="661959" y="1071475"/>
                </a:cubicBezTo>
                <a:cubicBezTo>
                  <a:pt x="685362" y="1041052"/>
                  <a:pt x="702325" y="1029981"/>
                  <a:pt x="729276" y="1009767"/>
                </a:cubicBezTo>
                <a:cubicBezTo>
                  <a:pt x="731146" y="1002287"/>
                  <a:pt x="729950" y="993251"/>
                  <a:pt x="734886" y="987328"/>
                </a:cubicBezTo>
                <a:cubicBezTo>
                  <a:pt x="740240" y="980904"/>
                  <a:pt x="750234" y="980540"/>
                  <a:pt x="757325" y="976108"/>
                </a:cubicBezTo>
                <a:cubicBezTo>
                  <a:pt x="792465" y="954146"/>
                  <a:pt x="766027" y="963564"/>
                  <a:pt x="802204" y="948059"/>
                </a:cubicBezTo>
                <a:cubicBezTo>
                  <a:pt x="826492" y="937649"/>
                  <a:pt x="814415" y="948141"/>
                  <a:pt x="841473" y="931230"/>
                </a:cubicBezTo>
                <a:cubicBezTo>
                  <a:pt x="849402" y="926275"/>
                  <a:pt x="856133" y="919586"/>
                  <a:pt x="863912" y="914400"/>
                </a:cubicBezTo>
                <a:cubicBezTo>
                  <a:pt x="872984" y="908352"/>
                  <a:pt x="882611" y="903181"/>
                  <a:pt x="891961" y="897571"/>
                </a:cubicBezTo>
                <a:cubicBezTo>
                  <a:pt x="893831" y="891961"/>
                  <a:pt x="893390" y="884922"/>
                  <a:pt x="897571" y="880741"/>
                </a:cubicBezTo>
                <a:cubicBezTo>
                  <a:pt x="901752" y="876560"/>
                  <a:pt x="909480" y="878412"/>
                  <a:pt x="914400" y="875132"/>
                </a:cubicBezTo>
                <a:cubicBezTo>
                  <a:pt x="921001" y="870731"/>
                  <a:pt x="925620" y="863912"/>
                  <a:pt x="931230" y="858302"/>
                </a:cubicBezTo>
                <a:cubicBezTo>
                  <a:pt x="934970" y="850822"/>
                  <a:pt x="937007" y="842212"/>
                  <a:pt x="942449" y="835863"/>
                </a:cubicBezTo>
                <a:cubicBezTo>
                  <a:pt x="948534" y="828764"/>
                  <a:pt x="959454" y="826641"/>
                  <a:pt x="964889" y="819033"/>
                </a:cubicBezTo>
                <a:cubicBezTo>
                  <a:pt x="999969" y="769921"/>
                  <a:pt x="925947" y="823323"/>
                  <a:pt x="998548" y="779765"/>
                </a:cubicBezTo>
                <a:cubicBezTo>
                  <a:pt x="1004158" y="772285"/>
                  <a:pt x="1009220" y="764362"/>
                  <a:pt x="1015377" y="757325"/>
                </a:cubicBezTo>
                <a:cubicBezTo>
                  <a:pt x="1022342" y="749364"/>
                  <a:pt x="1031668" y="743494"/>
                  <a:pt x="1037816" y="734886"/>
                </a:cubicBezTo>
                <a:cubicBezTo>
                  <a:pt x="1041253" y="730074"/>
                  <a:pt x="1039245" y="722238"/>
                  <a:pt x="1043426" y="718057"/>
                </a:cubicBezTo>
                <a:cubicBezTo>
                  <a:pt x="1049339" y="712144"/>
                  <a:pt x="1058604" y="710986"/>
                  <a:pt x="1065865" y="706837"/>
                </a:cubicBezTo>
                <a:cubicBezTo>
                  <a:pt x="1071719" y="703492"/>
                  <a:pt x="1077085" y="699357"/>
                  <a:pt x="1082695" y="695617"/>
                </a:cubicBezTo>
                <a:cubicBezTo>
                  <a:pt x="1104414" y="663037"/>
                  <a:pt x="1082263" y="691590"/>
                  <a:pt x="1127573" y="656349"/>
                </a:cubicBezTo>
                <a:cubicBezTo>
                  <a:pt x="1201353" y="598965"/>
                  <a:pt x="1083512" y="679580"/>
                  <a:pt x="1166842" y="628300"/>
                </a:cubicBezTo>
                <a:cubicBezTo>
                  <a:pt x="1184068" y="617699"/>
                  <a:pt x="1198142" y="601037"/>
                  <a:pt x="1217330" y="594641"/>
                </a:cubicBezTo>
                <a:lnTo>
                  <a:pt x="1267819" y="577811"/>
                </a:lnTo>
                <a:cubicBezTo>
                  <a:pt x="1273429" y="570331"/>
                  <a:pt x="1276572" y="560083"/>
                  <a:pt x="1284648" y="555372"/>
                </a:cubicBezTo>
                <a:cubicBezTo>
                  <a:pt x="1299971" y="546434"/>
                  <a:pt x="1335136" y="538543"/>
                  <a:pt x="1335136" y="538543"/>
                </a:cubicBezTo>
                <a:cubicBezTo>
                  <a:pt x="1340746" y="534803"/>
                  <a:pt x="1346112" y="530668"/>
                  <a:pt x="1351966" y="527323"/>
                </a:cubicBezTo>
                <a:cubicBezTo>
                  <a:pt x="1359227" y="523174"/>
                  <a:pt x="1367314" y="520535"/>
                  <a:pt x="1374405" y="516103"/>
                </a:cubicBezTo>
                <a:cubicBezTo>
                  <a:pt x="1382333" y="511148"/>
                  <a:pt x="1388057" y="502469"/>
                  <a:pt x="1396844" y="499274"/>
                </a:cubicBezTo>
                <a:cubicBezTo>
                  <a:pt x="1409270" y="494755"/>
                  <a:pt x="1423023" y="495534"/>
                  <a:pt x="1436113" y="493664"/>
                </a:cubicBezTo>
                <a:cubicBezTo>
                  <a:pt x="1484012" y="445765"/>
                  <a:pt x="1429533" y="498890"/>
                  <a:pt x="1492211" y="443176"/>
                </a:cubicBezTo>
                <a:cubicBezTo>
                  <a:pt x="1498141" y="437905"/>
                  <a:pt x="1502238" y="430428"/>
                  <a:pt x="1509041" y="426346"/>
                </a:cubicBezTo>
                <a:cubicBezTo>
                  <a:pt x="1521252" y="419019"/>
                  <a:pt x="1535807" y="416336"/>
                  <a:pt x="1548309" y="409517"/>
                </a:cubicBezTo>
                <a:cubicBezTo>
                  <a:pt x="1556517" y="405040"/>
                  <a:pt x="1562820" y="397642"/>
                  <a:pt x="1570749" y="392687"/>
                </a:cubicBezTo>
                <a:cubicBezTo>
                  <a:pt x="1577840" y="388255"/>
                  <a:pt x="1586097" y="385900"/>
                  <a:pt x="1593188" y="381468"/>
                </a:cubicBezTo>
                <a:cubicBezTo>
                  <a:pt x="1601117" y="376513"/>
                  <a:pt x="1607698" y="369593"/>
                  <a:pt x="1615627" y="364638"/>
                </a:cubicBezTo>
                <a:cubicBezTo>
                  <a:pt x="1622719" y="360206"/>
                  <a:pt x="1630975" y="357851"/>
                  <a:pt x="1638067" y="353419"/>
                </a:cubicBezTo>
                <a:cubicBezTo>
                  <a:pt x="1645996" y="348464"/>
                  <a:pt x="1651962" y="340386"/>
                  <a:pt x="1660506" y="336589"/>
                </a:cubicBezTo>
                <a:cubicBezTo>
                  <a:pt x="1669219" y="332716"/>
                  <a:pt x="1679205" y="332849"/>
                  <a:pt x="1688555" y="330979"/>
                </a:cubicBezTo>
                <a:cubicBezTo>
                  <a:pt x="1694165" y="327239"/>
                  <a:pt x="1700205" y="324076"/>
                  <a:pt x="1705384" y="319760"/>
                </a:cubicBezTo>
                <a:cubicBezTo>
                  <a:pt x="1711479" y="314681"/>
                  <a:pt x="1715326" y="306866"/>
                  <a:pt x="1722214" y="302930"/>
                </a:cubicBezTo>
                <a:cubicBezTo>
                  <a:pt x="1728908" y="299105"/>
                  <a:pt x="1737434" y="300027"/>
                  <a:pt x="1744653" y="297320"/>
                </a:cubicBezTo>
                <a:cubicBezTo>
                  <a:pt x="1752483" y="294384"/>
                  <a:pt x="1759406" y="289395"/>
                  <a:pt x="1767092" y="286101"/>
                </a:cubicBezTo>
                <a:cubicBezTo>
                  <a:pt x="1772527" y="283772"/>
                  <a:pt x="1778312" y="282361"/>
                  <a:pt x="1783922" y="280491"/>
                </a:cubicBezTo>
                <a:cubicBezTo>
                  <a:pt x="1791402" y="274881"/>
                  <a:pt x="1798582" y="268848"/>
                  <a:pt x="1806361" y="263662"/>
                </a:cubicBezTo>
                <a:cubicBezTo>
                  <a:pt x="1815433" y="257614"/>
                  <a:pt x="1825803" y="253526"/>
                  <a:pt x="1834410" y="246832"/>
                </a:cubicBezTo>
                <a:cubicBezTo>
                  <a:pt x="1842760" y="240338"/>
                  <a:pt x="1848048" y="230261"/>
                  <a:pt x="1856849" y="224393"/>
                </a:cubicBezTo>
                <a:cubicBezTo>
                  <a:pt x="1874868" y="212380"/>
                  <a:pt x="1898224" y="210952"/>
                  <a:pt x="1918557" y="207563"/>
                </a:cubicBezTo>
                <a:cubicBezTo>
                  <a:pt x="1935387" y="196344"/>
                  <a:pt x="1949598" y="179462"/>
                  <a:pt x="1969046" y="173905"/>
                </a:cubicBezTo>
                <a:lnTo>
                  <a:pt x="2008314" y="162685"/>
                </a:lnTo>
                <a:cubicBezTo>
                  <a:pt x="2023213" y="158712"/>
                  <a:pt x="2038755" y="156879"/>
                  <a:pt x="2053193" y="151465"/>
                </a:cubicBezTo>
                <a:cubicBezTo>
                  <a:pt x="2068853" y="145592"/>
                  <a:pt x="2082698" y="135614"/>
                  <a:pt x="2098071" y="129026"/>
                </a:cubicBezTo>
                <a:cubicBezTo>
                  <a:pt x="2108941" y="124367"/>
                  <a:pt x="2120426" y="121284"/>
                  <a:pt x="2131730" y="117806"/>
                </a:cubicBezTo>
                <a:cubicBezTo>
                  <a:pt x="2153480" y="111114"/>
                  <a:pt x="2194431" y="99963"/>
                  <a:pt x="2215878" y="95367"/>
                </a:cubicBezTo>
                <a:cubicBezTo>
                  <a:pt x="2227000" y="92984"/>
                  <a:pt x="2238414" y="92140"/>
                  <a:pt x="2249536" y="89757"/>
                </a:cubicBezTo>
                <a:cubicBezTo>
                  <a:pt x="2264614" y="86526"/>
                  <a:pt x="2279588" y="82774"/>
                  <a:pt x="2294415" y="78538"/>
                </a:cubicBezTo>
                <a:cubicBezTo>
                  <a:pt x="2305787" y="75289"/>
                  <a:pt x="2316562" y="70027"/>
                  <a:pt x="2328074" y="67318"/>
                </a:cubicBezTo>
                <a:cubicBezTo>
                  <a:pt x="2387757" y="53275"/>
                  <a:pt x="2439099" y="51167"/>
                  <a:pt x="2501978" y="44879"/>
                </a:cubicBezTo>
                <a:cubicBezTo>
                  <a:pt x="2587710" y="23445"/>
                  <a:pt x="2524894" y="36774"/>
                  <a:pt x="2664663" y="22439"/>
                </a:cubicBezTo>
                <a:cubicBezTo>
                  <a:pt x="2860151" y="2389"/>
                  <a:pt x="2671472" y="16927"/>
                  <a:pt x="2950763" y="0"/>
                </a:cubicBezTo>
                <a:cubicBezTo>
                  <a:pt x="2972421" y="2166"/>
                  <a:pt x="3131749" y="14392"/>
                  <a:pt x="3186376" y="28049"/>
                </a:cubicBezTo>
                <a:cubicBezTo>
                  <a:pt x="3201447" y="31817"/>
                  <a:pt x="3212659" y="43069"/>
                  <a:pt x="3225644" y="50489"/>
                </a:cubicBezTo>
                <a:cubicBezTo>
                  <a:pt x="3232905" y="54638"/>
                  <a:pt x="3240397" y="58414"/>
                  <a:pt x="3248084" y="61708"/>
                </a:cubicBezTo>
                <a:cubicBezTo>
                  <a:pt x="3270124" y="71153"/>
                  <a:pt x="3266818" y="64014"/>
                  <a:pt x="3292962" y="78538"/>
                </a:cubicBezTo>
                <a:cubicBezTo>
                  <a:pt x="3301135" y="83079"/>
                  <a:pt x="3306890" y="91498"/>
                  <a:pt x="3315402" y="95367"/>
                </a:cubicBezTo>
                <a:cubicBezTo>
                  <a:pt x="3327795" y="101000"/>
                  <a:pt x="3341463" y="103285"/>
                  <a:pt x="3354670" y="106587"/>
                </a:cubicBezTo>
                <a:cubicBezTo>
                  <a:pt x="3371395" y="110768"/>
                  <a:pt x="3388434" y="113625"/>
                  <a:pt x="3405159" y="117806"/>
                </a:cubicBezTo>
                <a:cubicBezTo>
                  <a:pt x="3410896" y="119240"/>
                  <a:pt x="3416165" y="122388"/>
                  <a:pt x="3421988" y="123416"/>
                </a:cubicBezTo>
                <a:cubicBezTo>
                  <a:pt x="3448030" y="128012"/>
                  <a:pt x="3474346" y="130896"/>
                  <a:pt x="3500525" y="134636"/>
                </a:cubicBezTo>
                <a:cubicBezTo>
                  <a:pt x="3535095" y="157680"/>
                  <a:pt x="3496876" y="135288"/>
                  <a:pt x="3545404" y="151465"/>
                </a:cubicBezTo>
                <a:cubicBezTo>
                  <a:pt x="3553337" y="154110"/>
                  <a:pt x="3560157" y="159391"/>
                  <a:pt x="3567843" y="162685"/>
                </a:cubicBezTo>
                <a:cubicBezTo>
                  <a:pt x="3573278" y="165014"/>
                  <a:pt x="3579384" y="165650"/>
                  <a:pt x="3584673" y="168295"/>
                </a:cubicBezTo>
                <a:cubicBezTo>
                  <a:pt x="3590703" y="171310"/>
                  <a:pt x="3595006" y="177710"/>
                  <a:pt x="3601502" y="179514"/>
                </a:cubicBezTo>
                <a:cubicBezTo>
                  <a:pt x="3629063" y="187170"/>
                  <a:pt x="3685649" y="196344"/>
                  <a:pt x="3685649" y="196344"/>
                </a:cubicBezTo>
                <a:cubicBezTo>
                  <a:pt x="3693129" y="201954"/>
                  <a:pt x="3700160" y="208218"/>
                  <a:pt x="3708089" y="213173"/>
                </a:cubicBezTo>
                <a:cubicBezTo>
                  <a:pt x="3743217" y="235127"/>
                  <a:pt x="3748996" y="219098"/>
                  <a:pt x="3786626" y="269271"/>
                </a:cubicBezTo>
                <a:cubicBezTo>
                  <a:pt x="3808473" y="298401"/>
                  <a:pt x="3795093" y="287530"/>
                  <a:pt x="3825895" y="302930"/>
                </a:cubicBezTo>
                <a:cubicBezTo>
                  <a:pt x="3869344" y="346381"/>
                  <a:pt x="3847602" y="336345"/>
                  <a:pt x="3881993" y="347809"/>
                </a:cubicBezTo>
                <a:cubicBezTo>
                  <a:pt x="3903027" y="389874"/>
                  <a:pt x="3878881" y="354807"/>
                  <a:pt x="3926871" y="381468"/>
                </a:cubicBezTo>
                <a:cubicBezTo>
                  <a:pt x="3933806" y="385321"/>
                  <a:pt x="3937677" y="393134"/>
                  <a:pt x="3943701" y="398297"/>
                </a:cubicBezTo>
                <a:cubicBezTo>
                  <a:pt x="3950800" y="404382"/>
                  <a:pt x="3958480" y="409765"/>
                  <a:pt x="3966140" y="415127"/>
                </a:cubicBezTo>
                <a:cubicBezTo>
                  <a:pt x="3977187" y="422860"/>
                  <a:pt x="3990264" y="428031"/>
                  <a:pt x="3999799" y="437566"/>
                </a:cubicBezTo>
                <a:cubicBezTo>
                  <a:pt x="4029411" y="467176"/>
                  <a:pt x="4002856" y="443343"/>
                  <a:pt x="4044678" y="471225"/>
                </a:cubicBezTo>
                <a:cubicBezTo>
                  <a:pt x="4052457" y="476411"/>
                  <a:pt x="4058573" y="484257"/>
                  <a:pt x="4067117" y="488054"/>
                </a:cubicBezTo>
                <a:cubicBezTo>
                  <a:pt x="4075830" y="491926"/>
                  <a:pt x="4085816" y="491794"/>
                  <a:pt x="4095166" y="493664"/>
                </a:cubicBezTo>
                <a:cubicBezTo>
                  <a:pt x="4140043" y="523584"/>
                  <a:pt x="4085816" y="484314"/>
                  <a:pt x="4123215" y="521713"/>
                </a:cubicBezTo>
                <a:cubicBezTo>
                  <a:pt x="4127982" y="526480"/>
                  <a:pt x="4134434" y="529193"/>
                  <a:pt x="4140044" y="532933"/>
                </a:cubicBezTo>
                <a:cubicBezTo>
                  <a:pt x="4184134" y="606414"/>
                  <a:pt x="4128901" y="522358"/>
                  <a:pt x="4179313" y="577811"/>
                </a:cubicBezTo>
                <a:cubicBezTo>
                  <a:pt x="4220939" y="623600"/>
                  <a:pt x="4203290" y="608550"/>
                  <a:pt x="4224192" y="645129"/>
                </a:cubicBezTo>
                <a:cubicBezTo>
                  <a:pt x="4231754" y="658363"/>
                  <a:pt x="4243628" y="672340"/>
                  <a:pt x="4252241" y="684398"/>
                </a:cubicBezTo>
                <a:cubicBezTo>
                  <a:pt x="4256160" y="689884"/>
                  <a:pt x="4260445" y="695197"/>
                  <a:pt x="4263460" y="701227"/>
                </a:cubicBezTo>
                <a:cubicBezTo>
                  <a:pt x="4266105" y="706516"/>
                  <a:pt x="4264888" y="713876"/>
                  <a:pt x="4269070" y="718057"/>
                </a:cubicBezTo>
                <a:cubicBezTo>
                  <a:pt x="4273251" y="722238"/>
                  <a:pt x="4280290" y="721796"/>
                  <a:pt x="4285900" y="723666"/>
                </a:cubicBezTo>
                <a:lnTo>
                  <a:pt x="4375657" y="813424"/>
                </a:lnTo>
                <a:cubicBezTo>
                  <a:pt x="4383137" y="820904"/>
                  <a:pt x="4393365" y="826402"/>
                  <a:pt x="4398096" y="835863"/>
                </a:cubicBezTo>
                <a:cubicBezTo>
                  <a:pt x="4418929" y="877529"/>
                  <a:pt x="4424140" y="892589"/>
                  <a:pt x="4454194" y="931230"/>
                </a:cubicBezTo>
                <a:cubicBezTo>
                  <a:pt x="4468018" y="949004"/>
                  <a:pt x="4486160" y="963271"/>
                  <a:pt x="4499073" y="981718"/>
                </a:cubicBezTo>
                <a:cubicBezTo>
                  <a:pt x="4512509" y="1000913"/>
                  <a:pt x="4518555" y="1024772"/>
                  <a:pt x="4532732" y="1043426"/>
                </a:cubicBezTo>
                <a:cubicBezTo>
                  <a:pt x="4554349" y="1071869"/>
                  <a:pt x="4582309" y="1094926"/>
                  <a:pt x="4605659" y="1121963"/>
                </a:cubicBezTo>
                <a:cubicBezTo>
                  <a:pt x="4617881" y="1136115"/>
                  <a:pt x="4627291" y="1152524"/>
                  <a:pt x="4639318" y="1166842"/>
                </a:cubicBezTo>
                <a:cubicBezTo>
                  <a:pt x="4866374" y="1437148"/>
                  <a:pt x="4571332" y="1072044"/>
                  <a:pt x="4813222" y="1374405"/>
                </a:cubicBezTo>
                <a:cubicBezTo>
                  <a:pt x="4820702" y="1398714"/>
                  <a:pt x="4826032" y="1423793"/>
                  <a:pt x="4835662" y="1447333"/>
                </a:cubicBezTo>
                <a:cubicBezTo>
                  <a:pt x="4852605" y="1488750"/>
                  <a:pt x="4865191" y="1499598"/>
                  <a:pt x="4891760" y="1531480"/>
                </a:cubicBezTo>
                <a:cubicBezTo>
                  <a:pt x="4893630" y="1540830"/>
                  <a:pt x="4888842" y="1555265"/>
                  <a:pt x="4897370" y="1559529"/>
                </a:cubicBezTo>
                <a:cubicBezTo>
                  <a:pt x="4909196" y="1565442"/>
                  <a:pt x="4923416" y="1553919"/>
                  <a:pt x="4936638" y="1553919"/>
                </a:cubicBezTo>
                <a:cubicBezTo>
                  <a:pt x="4944348" y="1553919"/>
                  <a:pt x="4951961" y="1556564"/>
                  <a:pt x="4959078" y="1559529"/>
                </a:cubicBezTo>
                <a:cubicBezTo>
                  <a:pt x="4976231" y="1566676"/>
                  <a:pt x="5014047" y="1586511"/>
                  <a:pt x="5032005" y="1598798"/>
                </a:cubicBezTo>
                <a:cubicBezTo>
                  <a:pt x="5058557" y="1616965"/>
                  <a:pt x="5081144" y="1641830"/>
                  <a:pt x="5110543" y="1654896"/>
                </a:cubicBezTo>
                <a:cubicBezTo>
                  <a:pt x="5133018" y="1664885"/>
                  <a:pt x="5159161" y="1662376"/>
                  <a:pt x="5183470" y="1666116"/>
                </a:cubicBezTo>
                <a:cubicBezTo>
                  <a:pt x="5204039" y="1673596"/>
                  <a:pt x="5224000" y="1683030"/>
                  <a:pt x="5245178" y="1688555"/>
                </a:cubicBezTo>
                <a:cubicBezTo>
                  <a:pt x="5267190" y="1694297"/>
                  <a:pt x="5290149" y="1695517"/>
                  <a:pt x="5312496" y="1699774"/>
                </a:cubicBezTo>
                <a:cubicBezTo>
                  <a:pt x="5376099" y="1711889"/>
                  <a:pt x="5385953" y="1721041"/>
                  <a:pt x="5463961" y="1727824"/>
                </a:cubicBezTo>
                <a:lnTo>
                  <a:pt x="5592987" y="1739043"/>
                </a:lnTo>
                <a:cubicBezTo>
                  <a:pt x="5774257" y="1757635"/>
                  <a:pt x="5586309" y="1745187"/>
                  <a:pt x="5789330" y="1755873"/>
                </a:cubicBezTo>
                <a:cubicBezTo>
                  <a:pt x="5953876" y="1783293"/>
                  <a:pt x="5771187" y="1754415"/>
                  <a:pt x="6210067" y="1772702"/>
                </a:cubicBezTo>
                <a:cubicBezTo>
                  <a:pt x="6260650" y="1774810"/>
                  <a:pt x="6311044" y="1780182"/>
                  <a:pt x="6361532" y="1783922"/>
                </a:cubicBezTo>
                <a:cubicBezTo>
                  <a:pt x="6382101" y="1787662"/>
                  <a:pt x="6402596" y="1791838"/>
                  <a:pt x="6423240" y="1795141"/>
                </a:cubicBezTo>
                <a:cubicBezTo>
                  <a:pt x="6539556" y="1813751"/>
                  <a:pt x="6470533" y="1798705"/>
                  <a:pt x="6602754" y="1823190"/>
                </a:cubicBezTo>
                <a:cubicBezTo>
                  <a:pt x="6619706" y="1826329"/>
                  <a:pt x="6636610" y="1829874"/>
                  <a:pt x="6653242" y="1834410"/>
                </a:cubicBezTo>
                <a:cubicBezTo>
                  <a:pt x="6677780" y="1841102"/>
                  <a:pt x="6701267" y="1851680"/>
                  <a:pt x="6726170" y="1856849"/>
                </a:cubicBezTo>
                <a:cubicBezTo>
                  <a:pt x="6800520" y="1872280"/>
                  <a:pt x="6950562" y="1896118"/>
                  <a:pt x="6950562" y="1896118"/>
                </a:cubicBezTo>
                <a:cubicBezTo>
                  <a:pt x="6973001" y="1907338"/>
                  <a:pt x="6996168" y="1917207"/>
                  <a:pt x="7017880" y="1929777"/>
                </a:cubicBezTo>
                <a:cubicBezTo>
                  <a:pt x="7080673" y="1966130"/>
                  <a:pt x="7035283" y="1945943"/>
                  <a:pt x="7085198" y="1985875"/>
                </a:cubicBezTo>
                <a:cubicBezTo>
                  <a:pt x="7112359" y="2007604"/>
                  <a:pt x="7140747" y="2027784"/>
                  <a:pt x="7169345" y="2047583"/>
                </a:cubicBezTo>
                <a:cubicBezTo>
                  <a:pt x="7194580" y="2065053"/>
                  <a:pt x="7263696" y="2108214"/>
                  <a:pt x="7292761" y="2120511"/>
                </a:cubicBezTo>
                <a:cubicBezTo>
                  <a:pt x="7319991" y="2132031"/>
                  <a:pt x="7348859" y="2139210"/>
                  <a:pt x="7376908" y="2148560"/>
                </a:cubicBezTo>
                <a:cubicBezTo>
                  <a:pt x="7406827" y="2131730"/>
                  <a:pt x="7438334" y="2117455"/>
                  <a:pt x="7466665" y="2098071"/>
                </a:cubicBezTo>
                <a:cubicBezTo>
                  <a:pt x="7474381" y="2092791"/>
                  <a:pt x="7474424" y="2073364"/>
                  <a:pt x="7483495" y="2075632"/>
                </a:cubicBezTo>
                <a:cubicBezTo>
                  <a:pt x="7504179" y="2080803"/>
                  <a:pt x="7518907" y="2099825"/>
                  <a:pt x="7533983" y="2114901"/>
                </a:cubicBezTo>
                <a:cubicBezTo>
                  <a:pt x="7547073" y="2127991"/>
                  <a:pt x="7560909" y="2140374"/>
                  <a:pt x="7573252" y="2154170"/>
                </a:cubicBezTo>
                <a:cubicBezTo>
                  <a:pt x="7592729" y="2175938"/>
                  <a:pt x="7608935" y="2200597"/>
                  <a:pt x="7629350" y="2221487"/>
                </a:cubicBezTo>
                <a:cubicBezTo>
                  <a:pt x="7689428" y="2282962"/>
                  <a:pt x="7752297" y="2341650"/>
                  <a:pt x="7814474" y="2401001"/>
                </a:cubicBezTo>
                <a:cubicBezTo>
                  <a:pt x="7870105" y="2454103"/>
                  <a:pt x="7914896" y="2484316"/>
                  <a:pt x="7960329" y="2552466"/>
                </a:cubicBezTo>
                <a:cubicBezTo>
                  <a:pt x="7967809" y="2563686"/>
                  <a:pt x="7977066" y="2573906"/>
                  <a:pt x="7982768" y="2586125"/>
                </a:cubicBezTo>
                <a:cubicBezTo>
                  <a:pt x="8003163" y="2629828"/>
                  <a:pt x="8012147" y="2703638"/>
                  <a:pt x="8022037" y="2743200"/>
                </a:cubicBezTo>
                <a:cubicBezTo>
                  <a:pt x="8028206" y="2767875"/>
                  <a:pt x="8036996" y="2791819"/>
                  <a:pt x="8044476" y="2816128"/>
                </a:cubicBezTo>
                <a:cubicBezTo>
                  <a:pt x="8048743" y="2867334"/>
                  <a:pt x="8048917" y="2895596"/>
                  <a:pt x="8061306" y="2945154"/>
                </a:cubicBezTo>
                <a:cubicBezTo>
                  <a:pt x="8063748" y="2954923"/>
                  <a:pt x="8068785" y="2963853"/>
                  <a:pt x="8072525" y="2973203"/>
                </a:cubicBezTo>
                <a:cubicBezTo>
                  <a:pt x="8074395" y="2988162"/>
                  <a:pt x="8074976" y="3003340"/>
                  <a:pt x="8078135" y="3018081"/>
                </a:cubicBezTo>
                <a:cubicBezTo>
                  <a:pt x="8080613" y="3029645"/>
                  <a:pt x="8089186" y="3039915"/>
                  <a:pt x="8089355" y="3051740"/>
                </a:cubicBezTo>
                <a:cubicBezTo>
                  <a:pt x="8091065" y="3171418"/>
                  <a:pt x="8087163" y="3291126"/>
                  <a:pt x="8083745" y="3410768"/>
                </a:cubicBezTo>
                <a:cubicBezTo>
                  <a:pt x="8083420" y="3422138"/>
                  <a:pt x="8081066" y="3433437"/>
                  <a:pt x="8078135" y="3444427"/>
                </a:cubicBezTo>
                <a:cubicBezTo>
                  <a:pt x="8073875" y="3460404"/>
                  <a:pt x="8058953" y="3503458"/>
                  <a:pt x="8050086" y="3522965"/>
                </a:cubicBezTo>
                <a:cubicBezTo>
                  <a:pt x="8044895" y="3534385"/>
                  <a:pt x="8038082" y="3545045"/>
                  <a:pt x="8033257" y="3556624"/>
                </a:cubicBezTo>
                <a:cubicBezTo>
                  <a:pt x="8028708" y="3567541"/>
                  <a:pt x="8025777" y="3579063"/>
                  <a:pt x="8022037" y="3590282"/>
                </a:cubicBezTo>
                <a:cubicBezTo>
                  <a:pt x="8012681" y="3655774"/>
                  <a:pt x="8022706" y="3607700"/>
                  <a:pt x="7993988" y="3685649"/>
                </a:cubicBezTo>
                <a:cubicBezTo>
                  <a:pt x="7987855" y="3702295"/>
                  <a:pt x="7983982" y="3719763"/>
                  <a:pt x="7977159" y="3736138"/>
                </a:cubicBezTo>
                <a:cubicBezTo>
                  <a:pt x="7974566" y="3742361"/>
                  <a:pt x="7968954" y="3746937"/>
                  <a:pt x="7965939" y="3752967"/>
                </a:cubicBezTo>
                <a:cubicBezTo>
                  <a:pt x="7961435" y="3761974"/>
                  <a:pt x="7959900" y="3772381"/>
                  <a:pt x="7954719" y="3781016"/>
                </a:cubicBezTo>
                <a:cubicBezTo>
                  <a:pt x="7948559" y="3791283"/>
                  <a:pt x="7938922" y="3799103"/>
                  <a:pt x="7932280" y="3809065"/>
                </a:cubicBezTo>
                <a:cubicBezTo>
                  <a:pt x="7927641" y="3816023"/>
                  <a:pt x="7925121" y="3824194"/>
                  <a:pt x="7921060" y="3831505"/>
                </a:cubicBezTo>
                <a:cubicBezTo>
                  <a:pt x="7870930" y="3921741"/>
                  <a:pt x="7938968" y="3800313"/>
                  <a:pt x="7881792" y="3881993"/>
                </a:cubicBezTo>
                <a:cubicBezTo>
                  <a:pt x="7852157" y="3924328"/>
                  <a:pt x="7881652" y="3910088"/>
                  <a:pt x="7848133" y="3921262"/>
                </a:cubicBezTo>
                <a:cubicBezTo>
                  <a:pt x="7838783" y="3930612"/>
                  <a:pt x="7828344" y="3938986"/>
                  <a:pt x="7820084" y="3949311"/>
                </a:cubicBezTo>
                <a:cubicBezTo>
                  <a:pt x="7775019" y="4005642"/>
                  <a:pt x="7820365" y="3954428"/>
                  <a:pt x="7797644" y="3994189"/>
                </a:cubicBezTo>
                <a:cubicBezTo>
                  <a:pt x="7793005" y="4002307"/>
                  <a:pt x="7786249" y="4009020"/>
                  <a:pt x="7780815" y="4016628"/>
                </a:cubicBezTo>
                <a:cubicBezTo>
                  <a:pt x="7776896" y="4022115"/>
                  <a:pt x="7773335" y="4027848"/>
                  <a:pt x="7769595" y="4033458"/>
                </a:cubicBezTo>
                <a:cubicBezTo>
                  <a:pt x="7761874" y="4087511"/>
                  <a:pt x="7763276" y="4107273"/>
                  <a:pt x="7719107" y="4162484"/>
                </a:cubicBezTo>
                <a:cubicBezTo>
                  <a:pt x="7711627" y="4171834"/>
                  <a:pt x="7702943" y="4180336"/>
                  <a:pt x="7696668" y="4190533"/>
                </a:cubicBezTo>
                <a:cubicBezTo>
                  <a:pt x="7661517" y="4247653"/>
                  <a:pt x="7688858" y="4239655"/>
                  <a:pt x="7618130" y="4285900"/>
                </a:cubicBezTo>
                <a:cubicBezTo>
                  <a:pt x="7429315" y="4409356"/>
                  <a:pt x="7632349" y="4236708"/>
                  <a:pt x="7427397" y="4403706"/>
                </a:cubicBezTo>
                <a:cubicBezTo>
                  <a:pt x="7408946" y="4418740"/>
                  <a:pt x="7392944" y="4436607"/>
                  <a:pt x="7376908" y="4454194"/>
                </a:cubicBezTo>
                <a:cubicBezTo>
                  <a:pt x="7334952" y="4500210"/>
                  <a:pt x="7291348" y="4544995"/>
                  <a:pt x="7253492" y="4594439"/>
                </a:cubicBezTo>
                <a:cubicBezTo>
                  <a:pt x="7199571" y="4664866"/>
                  <a:pt x="7150567" y="4738983"/>
                  <a:pt x="7102027" y="4813222"/>
                </a:cubicBezTo>
                <a:cubicBezTo>
                  <a:pt x="7086918" y="4836330"/>
                  <a:pt x="7081147" y="4865555"/>
                  <a:pt x="7062759" y="4886150"/>
                </a:cubicBezTo>
                <a:cubicBezTo>
                  <a:pt x="7029180" y="4923759"/>
                  <a:pt x="6903224" y="5017336"/>
                  <a:pt x="6855195" y="5037615"/>
                </a:cubicBezTo>
                <a:cubicBezTo>
                  <a:pt x="6763482" y="5076338"/>
                  <a:pt x="6603000" y="5091863"/>
                  <a:pt x="6512997" y="5110543"/>
                </a:cubicBezTo>
                <a:cubicBezTo>
                  <a:pt x="6478792" y="5117642"/>
                  <a:pt x="6446311" y="5131924"/>
                  <a:pt x="6412020" y="5138592"/>
                </a:cubicBezTo>
                <a:cubicBezTo>
                  <a:pt x="6378776" y="5145056"/>
                  <a:pt x="6344579" y="5145095"/>
                  <a:pt x="6311043" y="5149811"/>
                </a:cubicBezTo>
                <a:cubicBezTo>
                  <a:pt x="6224883" y="5161927"/>
                  <a:pt x="6138748" y="5174379"/>
                  <a:pt x="6052992" y="5189080"/>
                </a:cubicBezTo>
                <a:cubicBezTo>
                  <a:pt x="5960983" y="5204853"/>
                  <a:pt x="5809147" y="5242254"/>
                  <a:pt x="5727622" y="5267617"/>
                </a:cubicBezTo>
                <a:cubicBezTo>
                  <a:pt x="5706047" y="5274329"/>
                  <a:pt x="5686123" y="5285561"/>
                  <a:pt x="5665914" y="5295666"/>
                </a:cubicBezTo>
                <a:cubicBezTo>
                  <a:pt x="5644957" y="5306144"/>
                  <a:pt x="5626570" y="5322336"/>
                  <a:pt x="5604206" y="5329325"/>
                </a:cubicBezTo>
                <a:cubicBezTo>
                  <a:pt x="5566051" y="5341249"/>
                  <a:pt x="5525752" y="5344738"/>
                  <a:pt x="5486400" y="5351765"/>
                </a:cubicBezTo>
                <a:cubicBezTo>
                  <a:pt x="5421032" y="5363438"/>
                  <a:pt x="5355035" y="5371745"/>
                  <a:pt x="5290057" y="5385424"/>
                </a:cubicBezTo>
                <a:cubicBezTo>
                  <a:pt x="5205092" y="5403311"/>
                  <a:pt x="5114040" y="5442376"/>
                  <a:pt x="5026395" y="5447132"/>
                </a:cubicBezTo>
                <a:cubicBezTo>
                  <a:pt x="4832171" y="5457671"/>
                  <a:pt x="4637448" y="5454611"/>
                  <a:pt x="4442975" y="5458351"/>
                </a:cubicBezTo>
                <a:cubicBezTo>
                  <a:pt x="4211241" y="5485615"/>
                  <a:pt x="4313018" y="5477801"/>
                  <a:pt x="3893213" y="5463961"/>
                </a:cubicBezTo>
                <a:cubicBezTo>
                  <a:pt x="3857628" y="5462788"/>
                  <a:pt x="3814781" y="5444016"/>
                  <a:pt x="3781016" y="5435912"/>
                </a:cubicBezTo>
                <a:cubicBezTo>
                  <a:pt x="3753201" y="5429236"/>
                  <a:pt x="3724918" y="5424692"/>
                  <a:pt x="3696869" y="5419082"/>
                </a:cubicBezTo>
                <a:cubicBezTo>
                  <a:pt x="3683779" y="5411602"/>
                  <a:pt x="3671651" y="5402107"/>
                  <a:pt x="3657600" y="5396643"/>
                </a:cubicBezTo>
                <a:cubicBezTo>
                  <a:pt x="3637817" y="5388950"/>
                  <a:pt x="3569355" y="5373384"/>
                  <a:pt x="3545404" y="5368594"/>
                </a:cubicBezTo>
                <a:cubicBezTo>
                  <a:pt x="3210682" y="5301649"/>
                  <a:pt x="3358352" y="5345073"/>
                  <a:pt x="2709541" y="5334935"/>
                </a:cubicBezTo>
                <a:cubicBezTo>
                  <a:pt x="2561865" y="5275868"/>
                  <a:pt x="2688720" y="5322873"/>
                  <a:pt x="2294415" y="5312496"/>
                </a:cubicBezTo>
                <a:lnTo>
                  <a:pt x="2041973" y="5306886"/>
                </a:lnTo>
                <a:cubicBezTo>
                  <a:pt x="2002704" y="5303146"/>
                  <a:pt x="1963588" y="5297074"/>
                  <a:pt x="1924167" y="5295666"/>
                </a:cubicBezTo>
                <a:cubicBezTo>
                  <a:pt x="1371266" y="5275920"/>
                  <a:pt x="1579634" y="5331865"/>
                  <a:pt x="1374405" y="5273227"/>
                </a:cubicBezTo>
                <a:lnTo>
                  <a:pt x="1284648" y="5183470"/>
                </a:lnTo>
                <a:cubicBezTo>
                  <a:pt x="1275298" y="5174120"/>
                  <a:pt x="1267601" y="5162755"/>
                  <a:pt x="1256599" y="5155421"/>
                </a:cubicBezTo>
                <a:cubicBezTo>
                  <a:pt x="1245379" y="5147941"/>
                  <a:pt x="1234503" y="5139920"/>
                  <a:pt x="1222940" y="5132982"/>
                </a:cubicBezTo>
                <a:cubicBezTo>
                  <a:pt x="1171606" y="5102182"/>
                  <a:pt x="1230147" y="5143996"/>
                  <a:pt x="1178062" y="5104933"/>
                </a:cubicBezTo>
                <a:cubicBezTo>
                  <a:pt x="1146597" y="5048296"/>
                  <a:pt x="1136333" y="5031540"/>
                  <a:pt x="1105134" y="4964687"/>
                </a:cubicBezTo>
                <a:cubicBezTo>
                  <a:pt x="1074757" y="4899594"/>
                  <a:pt x="1052350" y="4835947"/>
                  <a:pt x="1026597" y="4768344"/>
                </a:cubicBezTo>
                <a:cubicBezTo>
                  <a:pt x="1022857" y="4747775"/>
                  <a:pt x="1021988" y="4726470"/>
                  <a:pt x="1015377" y="4706636"/>
                </a:cubicBezTo>
                <a:cubicBezTo>
                  <a:pt x="1012420" y="4697766"/>
                  <a:pt x="1002529" y="4692657"/>
                  <a:pt x="998548" y="4684197"/>
                </a:cubicBezTo>
                <a:cubicBezTo>
                  <a:pt x="987458" y="4660631"/>
                  <a:pt x="978081" y="4636186"/>
                  <a:pt x="970498" y="4611269"/>
                </a:cubicBezTo>
                <a:cubicBezTo>
                  <a:pt x="960965" y="4579948"/>
                  <a:pt x="956939" y="4537379"/>
                  <a:pt x="953669" y="4504682"/>
                </a:cubicBezTo>
                <a:cubicBezTo>
                  <a:pt x="949744" y="4465431"/>
                  <a:pt x="946189" y="4426145"/>
                  <a:pt x="942449" y="4386876"/>
                </a:cubicBezTo>
                <a:cubicBezTo>
                  <a:pt x="938709" y="4229801"/>
                  <a:pt x="940143" y="4072518"/>
                  <a:pt x="931230" y="3915652"/>
                </a:cubicBezTo>
                <a:cubicBezTo>
                  <a:pt x="930700" y="3906317"/>
                  <a:pt x="920485" y="3900311"/>
                  <a:pt x="914400" y="3893212"/>
                </a:cubicBezTo>
                <a:cubicBezTo>
                  <a:pt x="902266" y="3879056"/>
                  <a:pt x="856559" y="3839692"/>
                  <a:pt x="852692" y="3837114"/>
                </a:cubicBezTo>
                <a:cubicBezTo>
                  <a:pt x="795940" y="3799279"/>
                  <a:pt x="799794" y="3845924"/>
                  <a:pt x="729276" y="3775406"/>
                </a:cubicBezTo>
                <a:cubicBezTo>
                  <a:pt x="666337" y="3712467"/>
                  <a:pt x="738413" y="3781610"/>
                  <a:pt x="690008" y="3741747"/>
                </a:cubicBezTo>
                <a:cubicBezTo>
                  <a:pt x="663392" y="3719828"/>
                  <a:pt x="636983" y="3697624"/>
                  <a:pt x="611470" y="3674430"/>
                </a:cubicBezTo>
                <a:cubicBezTo>
                  <a:pt x="575257" y="3641509"/>
                  <a:pt x="539490" y="3608059"/>
                  <a:pt x="504884" y="3573453"/>
                </a:cubicBezTo>
                <a:cubicBezTo>
                  <a:pt x="446222" y="3514791"/>
                  <a:pt x="469092" y="3521543"/>
                  <a:pt x="403907" y="3478086"/>
                </a:cubicBezTo>
                <a:cubicBezTo>
                  <a:pt x="331474" y="3429797"/>
                  <a:pt x="378168" y="3465216"/>
                  <a:pt x="325370" y="3438817"/>
                </a:cubicBezTo>
                <a:cubicBezTo>
                  <a:pt x="309137" y="3430701"/>
                  <a:pt x="268411" y="3403262"/>
                  <a:pt x="258052" y="3393939"/>
                </a:cubicBezTo>
                <a:cubicBezTo>
                  <a:pt x="251102" y="3387684"/>
                  <a:pt x="247166" y="3378717"/>
                  <a:pt x="241222" y="3371500"/>
                </a:cubicBezTo>
                <a:cubicBezTo>
                  <a:pt x="187209" y="3305914"/>
                  <a:pt x="158583" y="3282210"/>
                  <a:pt x="117806" y="3203205"/>
                </a:cubicBezTo>
                <a:cubicBezTo>
                  <a:pt x="113882" y="3195602"/>
                  <a:pt x="85894" y="3107009"/>
                  <a:pt x="72928" y="3085399"/>
                </a:cubicBezTo>
                <a:cubicBezTo>
                  <a:pt x="68846" y="3078596"/>
                  <a:pt x="60858" y="3074917"/>
                  <a:pt x="56098" y="3068570"/>
                </a:cubicBezTo>
                <a:cubicBezTo>
                  <a:pt x="49556" y="3059847"/>
                  <a:pt x="45811" y="3049243"/>
                  <a:pt x="39269" y="3040520"/>
                </a:cubicBezTo>
                <a:cubicBezTo>
                  <a:pt x="34509" y="3034173"/>
                  <a:pt x="27664" y="3029661"/>
                  <a:pt x="22440" y="3023691"/>
                </a:cubicBezTo>
                <a:cubicBezTo>
                  <a:pt x="14555" y="3014680"/>
                  <a:pt x="7480" y="3004992"/>
                  <a:pt x="0" y="2995642"/>
                </a:cubicBezTo>
                <a:cubicBezTo>
                  <a:pt x="3740" y="2885316"/>
                  <a:pt x="6425" y="2774949"/>
                  <a:pt x="11220" y="2664663"/>
                </a:cubicBezTo>
                <a:cubicBezTo>
                  <a:pt x="12258" y="2640798"/>
                  <a:pt x="15961" y="2593472"/>
                  <a:pt x="28049" y="2569296"/>
                </a:cubicBezTo>
                <a:cubicBezTo>
                  <a:pt x="31597" y="2562200"/>
                  <a:pt x="39269" y="2558076"/>
                  <a:pt x="44879" y="2552466"/>
                </a:cubicBezTo>
                <a:cubicBezTo>
                  <a:pt x="46749" y="2533767"/>
                  <a:pt x="47026" y="2514839"/>
                  <a:pt x="50489" y="2496368"/>
                </a:cubicBezTo>
                <a:cubicBezTo>
                  <a:pt x="54532" y="2474803"/>
                  <a:pt x="71112" y="2442748"/>
                  <a:pt x="78538" y="2423441"/>
                </a:cubicBezTo>
                <a:cubicBezTo>
                  <a:pt x="96746" y="2376100"/>
                  <a:pt x="80428" y="2403776"/>
                  <a:pt x="100977" y="2372952"/>
                </a:cubicBezTo>
                <a:cubicBezTo>
                  <a:pt x="119339" y="2299508"/>
                  <a:pt x="89994" y="2400528"/>
                  <a:pt x="123416" y="2333684"/>
                </a:cubicBezTo>
                <a:cubicBezTo>
                  <a:pt x="127680" y="2325156"/>
                  <a:pt x="125678" y="2314563"/>
                  <a:pt x="129026" y="2305635"/>
                </a:cubicBezTo>
                <a:cubicBezTo>
                  <a:pt x="131393" y="2299322"/>
                  <a:pt x="137231" y="2294836"/>
                  <a:pt x="140246" y="2288805"/>
                </a:cubicBezTo>
                <a:cubicBezTo>
                  <a:pt x="163477" y="2242345"/>
                  <a:pt x="124916" y="2303389"/>
                  <a:pt x="157075" y="2255146"/>
                </a:cubicBezTo>
                <a:cubicBezTo>
                  <a:pt x="170231" y="2202523"/>
                  <a:pt x="151786" y="2267046"/>
                  <a:pt x="179514" y="2204658"/>
                </a:cubicBezTo>
                <a:cubicBezTo>
                  <a:pt x="182645" y="2197613"/>
                  <a:pt x="181299" y="2188913"/>
                  <a:pt x="185124" y="2182219"/>
                </a:cubicBezTo>
                <a:cubicBezTo>
                  <a:pt x="191770" y="2170589"/>
                  <a:pt x="208058" y="2161320"/>
                  <a:pt x="218783" y="2154170"/>
                </a:cubicBezTo>
                <a:lnTo>
                  <a:pt x="241222" y="2120511"/>
                </a:lnTo>
                <a:lnTo>
                  <a:pt x="269271" y="2058803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364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60B7877-622E-459F-940B-7B4219EA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51" y="1556667"/>
            <a:ext cx="8084173" cy="4547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9D97D-1994-4D61-B980-66F1D355D36A}"/>
              </a:ext>
            </a:extLst>
          </p:cNvPr>
          <p:cNvSpPr txBox="1"/>
          <p:nvPr/>
        </p:nvSpPr>
        <p:spPr>
          <a:xfrm flipH="1">
            <a:off x="10143299" y="3688398"/>
            <a:ext cx="146340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Long Term Care</a:t>
            </a:r>
          </a:p>
          <a:p>
            <a:pPr algn="ctr"/>
            <a:r>
              <a:rPr lang="en-US" sz="1400" dirty="0"/>
              <a:t>(Rehabilitation)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F761E-A19D-4F7D-91AF-CBBA720AD1DF}"/>
              </a:ext>
            </a:extLst>
          </p:cNvPr>
          <p:cNvSpPr txBox="1"/>
          <p:nvPr/>
        </p:nvSpPr>
        <p:spPr>
          <a:xfrm flipH="1">
            <a:off x="639518" y="4211618"/>
            <a:ext cx="101129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Bystander CPR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CB78BD-5F0B-4A15-963E-668FADA78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6" y="3189124"/>
            <a:ext cx="1127770" cy="878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17E1C-E470-4777-A045-47BF9108E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039" y="4260382"/>
            <a:ext cx="1402670" cy="9789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D02F092-5C9B-45D5-B3A0-518512DFF820}"/>
              </a:ext>
            </a:extLst>
          </p:cNvPr>
          <p:cNvSpPr/>
          <p:nvPr/>
        </p:nvSpPr>
        <p:spPr>
          <a:xfrm>
            <a:off x="117806" y="1483740"/>
            <a:ext cx="11775004" cy="5167374"/>
          </a:xfrm>
          <a:custGeom>
            <a:avLst/>
            <a:gdLst>
              <a:gd name="connsiteX0" fmla="*/ 179514 w 11775004"/>
              <a:gd name="connsiteY0" fmla="*/ 1632456 h 5167374"/>
              <a:gd name="connsiteX1" fmla="*/ 190734 w 11775004"/>
              <a:gd name="connsiteY1" fmla="*/ 1593188 h 5167374"/>
              <a:gd name="connsiteX2" fmla="*/ 213173 w 11775004"/>
              <a:gd name="connsiteY2" fmla="*/ 1570748 h 5167374"/>
              <a:gd name="connsiteX3" fmla="*/ 224393 w 11775004"/>
              <a:gd name="connsiteY3" fmla="*/ 1553919 h 5167374"/>
              <a:gd name="connsiteX4" fmla="*/ 258052 w 11775004"/>
              <a:gd name="connsiteY4" fmla="*/ 1525870 h 5167374"/>
              <a:gd name="connsiteX5" fmla="*/ 308540 w 11775004"/>
              <a:gd name="connsiteY5" fmla="*/ 1480991 h 5167374"/>
              <a:gd name="connsiteX6" fmla="*/ 353419 w 11775004"/>
              <a:gd name="connsiteY6" fmla="*/ 1464162 h 5167374"/>
              <a:gd name="connsiteX7" fmla="*/ 387077 w 11775004"/>
              <a:gd name="connsiteY7" fmla="*/ 1452942 h 5167374"/>
              <a:gd name="connsiteX8" fmla="*/ 409517 w 11775004"/>
              <a:gd name="connsiteY8" fmla="*/ 1436113 h 5167374"/>
              <a:gd name="connsiteX9" fmla="*/ 426346 w 11775004"/>
              <a:gd name="connsiteY9" fmla="*/ 1419283 h 5167374"/>
              <a:gd name="connsiteX10" fmla="*/ 448785 w 11775004"/>
              <a:gd name="connsiteY10" fmla="*/ 1408064 h 5167374"/>
              <a:gd name="connsiteX11" fmla="*/ 504884 w 11775004"/>
              <a:gd name="connsiteY11" fmla="*/ 1374405 h 5167374"/>
              <a:gd name="connsiteX12" fmla="*/ 527323 w 11775004"/>
              <a:gd name="connsiteY12" fmla="*/ 1357575 h 5167374"/>
              <a:gd name="connsiteX13" fmla="*/ 583421 w 11775004"/>
              <a:gd name="connsiteY13" fmla="*/ 1351966 h 5167374"/>
              <a:gd name="connsiteX14" fmla="*/ 751715 w 11775004"/>
              <a:gd name="connsiteY14" fmla="*/ 1335136 h 5167374"/>
              <a:gd name="connsiteX15" fmla="*/ 768545 w 11775004"/>
              <a:gd name="connsiteY15" fmla="*/ 1323916 h 5167374"/>
              <a:gd name="connsiteX16" fmla="*/ 807814 w 11775004"/>
              <a:gd name="connsiteY16" fmla="*/ 1307087 h 5167374"/>
              <a:gd name="connsiteX17" fmla="*/ 830253 w 11775004"/>
              <a:gd name="connsiteY17" fmla="*/ 1290258 h 5167374"/>
              <a:gd name="connsiteX18" fmla="*/ 886351 w 11775004"/>
              <a:gd name="connsiteY18" fmla="*/ 1279038 h 5167374"/>
              <a:gd name="connsiteX19" fmla="*/ 953669 w 11775004"/>
              <a:gd name="connsiteY19" fmla="*/ 1262208 h 5167374"/>
              <a:gd name="connsiteX20" fmla="*/ 1071475 w 11775004"/>
              <a:gd name="connsiteY20" fmla="*/ 1245379 h 5167374"/>
              <a:gd name="connsiteX21" fmla="*/ 1127573 w 11775004"/>
              <a:gd name="connsiteY21" fmla="*/ 1234159 h 5167374"/>
              <a:gd name="connsiteX22" fmla="*/ 1256599 w 11775004"/>
              <a:gd name="connsiteY22" fmla="*/ 1217330 h 5167374"/>
              <a:gd name="connsiteX23" fmla="*/ 1391234 w 11775004"/>
              <a:gd name="connsiteY23" fmla="*/ 1200501 h 5167374"/>
              <a:gd name="connsiteX24" fmla="*/ 1475382 w 11775004"/>
              <a:gd name="connsiteY24" fmla="*/ 1178061 h 5167374"/>
              <a:gd name="connsiteX25" fmla="*/ 1503431 w 11775004"/>
              <a:gd name="connsiteY25" fmla="*/ 1172451 h 5167374"/>
              <a:gd name="connsiteX26" fmla="*/ 1632457 w 11775004"/>
              <a:gd name="connsiteY26" fmla="*/ 1161232 h 5167374"/>
              <a:gd name="connsiteX27" fmla="*/ 1817581 w 11775004"/>
              <a:gd name="connsiteY27" fmla="*/ 1138793 h 5167374"/>
              <a:gd name="connsiteX28" fmla="*/ 1851239 w 11775004"/>
              <a:gd name="connsiteY28" fmla="*/ 1127573 h 5167374"/>
              <a:gd name="connsiteX29" fmla="*/ 2210268 w 11775004"/>
              <a:gd name="connsiteY29" fmla="*/ 1116353 h 5167374"/>
              <a:gd name="connsiteX30" fmla="*/ 2283195 w 11775004"/>
              <a:gd name="connsiteY30" fmla="*/ 1099524 h 5167374"/>
              <a:gd name="connsiteX31" fmla="*/ 2344903 w 11775004"/>
              <a:gd name="connsiteY31" fmla="*/ 1088304 h 5167374"/>
              <a:gd name="connsiteX32" fmla="*/ 2434660 w 11775004"/>
              <a:gd name="connsiteY32" fmla="*/ 1077085 h 5167374"/>
              <a:gd name="connsiteX33" fmla="*/ 2473929 w 11775004"/>
              <a:gd name="connsiteY33" fmla="*/ 1071475 h 5167374"/>
              <a:gd name="connsiteX34" fmla="*/ 2496368 w 11775004"/>
              <a:gd name="connsiteY34" fmla="*/ 1060255 h 5167374"/>
              <a:gd name="connsiteX35" fmla="*/ 2541247 w 11775004"/>
              <a:gd name="connsiteY35" fmla="*/ 1037816 h 5167374"/>
              <a:gd name="connsiteX36" fmla="*/ 2625394 w 11775004"/>
              <a:gd name="connsiteY36" fmla="*/ 992937 h 5167374"/>
              <a:gd name="connsiteX37" fmla="*/ 2647833 w 11775004"/>
              <a:gd name="connsiteY37" fmla="*/ 976108 h 5167374"/>
              <a:gd name="connsiteX38" fmla="*/ 2675882 w 11775004"/>
              <a:gd name="connsiteY38" fmla="*/ 959278 h 5167374"/>
              <a:gd name="connsiteX39" fmla="*/ 2692712 w 11775004"/>
              <a:gd name="connsiteY39" fmla="*/ 936839 h 5167374"/>
              <a:gd name="connsiteX40" fmla="*/ 2720761 w 11775004"/>
              <a:gd name="connsiteY40" fmla="*/ 931229 h 5167374"/>
              <a:gd name="connsiteX41" fmla="*/ 2748810 w 11775004"/>
              <a:gd name="connsiteY41" fmla="*/ 920010 h 5167374"/>
              <a:gd name="connsiteX42" fmla="*/ 2765639 w 11775004"/>
              <a:gd name="connsiteY42" fmla="*/ 914400 h 5167374"/>
              <a:gd name="connsiteX43" fmla="*/ 2816128 w 11775004"/>
              <a:gd name="connsiteY43" fmla="*/ 886351 h 5167374"/>
              <a:gd name="connsiteX44" fmla="*/ 2900275 w 11775004"/>
              <a:gd name="connsiteY44" fmla="*/ 869521 h 5167374"/>
              <a:gd name="connsiteX45" fmla="*/ 2939544 w 11775004"/>
              <a:gd name="connsiteY45" fmla="*/ 858302 h 5167374"/>
              <a:gd name="connsiteX46" fmla="*/ 3006861 w 11775004"/>
              <a:gd name="connsiteY46" fmla="*/ 835862 h 5167374"/>
              <a:gd name="connsiteX47" fmla="*/ 3057350 w 11775004"/>
              <a:gd name="connsiteY47" fmla="*/ 824643 h 5167374"/>
              <a:gd name="connsiteX48" fmla="*/ 3079789 w 11775004"/>
              <a:gd name="connsiteY48" fmla="*/ 819033 h 5167374"/>
              <a:gd name="connsiteX49" fmla="*/ 3141497 w 11775004"/>
              <a:gd name="connsiteY49" fmla="*/ 785374 h 5167374"/>
              <a:gd name="connsiteX50" fmla="*/ 3158327 w 11775004"/>
              <a:gd name="connsiteY50" fmla="*/ 774155 h 5167374"/>
              <a:gd name="connsiteX51" fmla="*/ 3186376 w 11775004"/>
              <a:gd name="connsiteY51" fmla="*/ 768545 h 5167374"/>
              <a:gd name="connsiteX52" fmla="*/ 3225644 w 11775004"/>
              <a:gd name="connsiteY52" fmla="*/ 740496 h 5167374"/>
              <a:gd name="connsiteX53" fmla="*/ 3242474 w 11775004"/>
              <a:gd name="connsiteY53" fmla="*/ 729276 h 5167374"/>
              <a:gd name="connsiteX54" fmla="*/ 3276133 w 11775004"/>
              <a:gd name="connsiteY54" fmla="*/ 718056 h 5167374"/>
              <a:gd name="connsiteX55" fmla="*/ 3304182 w 11775004"/>
              <a:gd name="connsiteY55" fmla="*/ 695617 h 5167374"/>
              <a:gd name="connsiteX56" fmla="*/ 3326621 w 11775004"/>
              <a:gd name="connsiteY56" fmla="*/ 690007 h 5167374"/>
              <a:gd name="connsiteX57" fmla="*/ 3354670 w 11775004"/>
              <a:gd name="connsiteY57" fmla="*/ 656348 h 5167374"/>
              <a:gd name="connsiteX58" fmla="*/ 3388329 w 11775004"/>
              <a:gd name="connsiteY58" fmla="*/ 645129 h 5167374"/>
              <a:gd name="connsiteX59" fmla="*/ 3416378 w 11775004"/>
              <a:gd name="connsiteY59" fmla="*/ 633909 h 5167374"/>
              <a:gd name="connsiteX60" fmla="*/ 3466866 w 11775004"/>
              <a:gd name="connsiteY60" fmla="*/ 605860 h 5167374"/>
              <a:gd name="connsiteX61" fmla="*/ 3489306 w 11775004"/>
              <a:gd name="connsiteY61" fmla="*/ 583421 h 5167374"/>
              <a:gd name="connsiteX62" fmla="*/ 3522965 w 11775004"/>
              <a:gd name="connsiteY62" fmla="*/ 560982 h 5167374"/>
              <a:gd name="connsiteX63" fmla="*/ 3579063 w 11775004"/>
              <a:gd name="connsiteY63" fmla="*/ 521713 h 5167374"/>
              <a:gd name="connsiteX64" fmla="*/ 3741747 w 11775004"/>
              <a:gd name="connsiteY64" fmla="*/ 431956 h 5167374"/>
              <a:gd name="connsiteX65" fmla="*/ 3910042 w 11775004"/>
              <a:gd name="connsiteY65" fmla="*/ 314150 h 5167374"/>
              <a:gd name="connsiteX66" fmla="*/ 4039068 w 11775004"/>
              <a:gd name="connsiteY66" fmla="*/ 252442 h 5167374"/>
              <a:gd name="connsiteX67" fmla="*/ 4100776 w 11775004"/>
              <a:gd name="connsiteY67" fmla="*/ 230002 h 5167374"/>
              <a:gd name="connsiteX68" fmla="*/ 4156874 w 11775004"/>
              <a:gd name="connsiteY68" fmla="*/ 207563 h 5167374"/>
              <a:gd name="connsiteX69" fmla="*/ 4308339 w 11775004"/>
              <a:gd name="connsiteY69" fmla="*/ 173904 h 5167374"/>
              <a:gd name="connsiteX70" fmla="*/ 4370047 w 11775004"/>
              <a:gd name="connsiteY70" fmla="*/ 134635 h 5167374"/>
              <a:gd name="connsiteX71" fmla="*/ 4532731 w 11775004"/>
              <a:gd name="connsiteY71" fmla="*/ 112196 h 5167374"/>
              <a:gd name="connsiteX72" fmla="*/ 4639318 w 11775004"/>
              <a:gd name="connsiteY72" fmla="*/ 89757 h 5167374"/>
              <a:gd name="connsiteX73" fmla="*/ 4667367 w 11775004"/>
              <a:gd name="connsiteY73" fmla="*/ 78537 h 5167374"/>
              <a:gd name="connsiteX74" fmla="*/ 4717855 w 11775004"/>
              <a:gd name="connsiteY74" fmla="*/ 72928 h 5167374"/>
              <a:gd name="connsiteX75" fmla="*/ 4869320 w 11775004"/>
              <a:gd name="connsiteY75" fmla="*/ 39269 h 5167374"/>
              <a:gd name="connsiteX76" fmla="*/ 4959077 w 11775004"/>
              <a:gd name="connsiteY76" fmla="*/ 16829 h 5167374"/>
              <a:gd name="connsiteX77" fmla="*/ 5037615 w 11775004"/>
              <a:gd name="connsiteY77" fmla="*/ 11220 h 5167374"/>
              <a:gd name="connsiteX78" fmla="*/ 5144201 w 11775004"/>
              <a:gd name="connsiteY78" fmla="*/ 0 h 5167374"/>
              <a:gd name="connsiteX79" fmla="*/ 5323715 w 11775004"/>
              <a:gd name="connsiteY79" fmla="*/ 11220 h 5167374"/>
              <a:gd name="connsiteX80" fmla="*/ 5379814 w 11775004"/>
              <a:gd name="connsiteY80" fmla="*/ 22439 h 5167374"/>
              <a:gd name="connsiteX81" fmla="*/ 5407863 w 11775004"/>
              <a:gd name="connsiteY81" fmla="*/ 33659 h 5167374"/>
              <a:gd name="connsiteX82" fmla="*/ 5441522 w 11775004"/>
              <a:gd name="connsiteY82" fmla="*/ 50488 h 5167374"/>
              <a:gd name="connsiteX83" fmla="*/ 5475181 w 11775004"/>
              <a:gd name="connsiteY83" fmla="*/ 61708 h 5167374"/>
              <a:gd name="connsiteX84" fmla="*/ 5492010 w 11775004"/>
              <a:gd name="connsiteY84" fmla="*/ 72928 h 5167374"/>
              <a:gd name="connsiteX85" fmla="*/ 5531279 w 11775004"/>
              <a:gd name="connsiteY85" fmla="*/ 95367 h 5167374"/>
              <a:gd name="connsiteX86" fmla="*/ 5559328 w 11775004"/>
              <a:gd name="connsiteY86" fmla="*/ 123416 h 5167374"/>
              <a:gd name="connsiteX87" fmla="*/ 5564938 w 11775004"/>
              <a:gd name="connsiteY87" fmla="*/ 157075 h 5167374"/>
              <a:gd name="connsiteX88" fmla="*/ 5609816 w 11775004"/>
              <a:gd name="connsiteY88" fmla="*/ 196343 h 5167374"/>
              <a:gd name="connsiteX89" fmla="*/ 5626646 w 11775004"/>
              <a:gd name="connsiteY89" fmla="*/ 258051 h 5167374"/>
              <a:gd name="connsiteX90" fmla="*/ 5637865 w 11775004"/>
              <a:gd name="connsiteY90" fmla="*/ 274881 h 5167374"/>
              <a:gd name="connsiteX91" fmla="*/ 5665914 w 11775004"/>
              <a:gd name="connsiteY91" fmla="*/ 319759 h 5167374"/>
              <a:gd name="connsiteX92" fmla="*/ 5710793 w 11775004"/>
              <a:gd name="connsiteY92" fmla="*/ 392687 h 5167374"/>
              <a:gd name="connsiteX93" fmla="*/ 5750061 w 11775004"/>
              <a:gd name="connsiteY93" fmla="*/ 420736 h 5167374"/>
              <a:gd name="connsiteX94" fmla="*/ 5766891 w 11775004"/>
              <a:gd name="connsiteY94" fmla="*/ 437566 h 5167374"/>
              <a:gd name="connsiteX95" fmla="*/ 5772501 w 11775004"/>
              <a:gd name="connsiteY95" fmla="*/ 454395 h 5167374"/>
              <a:gd name="connsiteX96" fmla="*/ 5800550 w 11775004"/>
              <a:gd name="connsiteY96" fmla="*/ 465615 h 5167374"/>
              <a:gd name="connsiteX97" fmla="*/ 5822989 w 11775004"/>
              <a:gd name="connsiteY97" fmla="*/ 510493 h 5167374"/>
              <a:gd name="connsiteX98" fmla="*/ 5845428 w 11775004"/>
              <a:gd name="connsiteY98" fmla="*/ 521713 h 5167374"/>
              <a:gd name="connsiteX99" fmla="*/ 5873477 w 11775004"/>
              <a:gd name="connsiteY99" fmla="*/ 572201 h 5167374"/>
              <a:gd name="connsiteX100" fmla="*/ 5895917 w 11775004"/>
              <a:gd name="connsiteY100" fmla="*/ 600250 h 5167374"/>
              <a:gd name="connsiteX101" fmla="*/ 5912746 w 11775004"/>
              <a:gd name="connsiteY101" fmla="*/ 639519 h 5167374"/>
              <a:gd name="connsiteX102" fmla="*/ 5923966 w 11775004"/>
              <a:gd name="connsiteY102" fmla="*/ 656348 h 5167374"/>
              <a:gd name="connsiteX103" fmla="*/ 5940795 w 11775004"/>
              <a:gd name="connsiteY103" fmla="*/ 690007 h 5167374"/>
              <a:gd name="connsiteX104" fmla="*/ 5957625 w 11775004"/>
              <a:gd name="connsiteY104" fmla="*/ 734886 h 5167374"/>
              <a:gd name="connsiteX105" fmla="*/ 5980064 w 11775004"/>
              <a:gd name="connsiteY105" fmla="*/ 757325 h 5167374"/>
              <a:gd name="connsiteX106" fmla="*/ 6013723 w 11775004"/>
              <a:gd name="connsiteY106" fmla="*/ 802204 h 5167374"/>
              <a:gd name="connsiteX107" fmla="*/ 6036162 w 11775004"/>
              <a:gd name="connsiteY107" fmla="*/ 835862 h 5167374"/>
              <a:gd name="connsiteX108" fmla="*/ 6064211 w 11775004"/>
              <a:gd name="connsiteY108" fmla="*/ 852692 h 5167374"/>
              <a:gd name="connsiteX109" fmla="*/ 6170798 w 11775004"/>
              <a:gd name="connsiteY109" fmla="*/ 970498 h 5167374"/>
              <a:gd name="connsiteX110" fmla="*/ 6204457 w 11775004"/>
              <a:gd name="connsiteY110" fmla="*/ 987328 h 5167374"/>
              <a:gd name="connsiteX111" fmla="*/ 6311043 w 11775004"/>
              <a:gd name="connsiteY111" fmla="*/ 1060255 h 5167374"/>
              <a:gd name="connsiteX112" fmla="*/ 6378361 w 11775004"/>
              <a:gd name="connsiteY112" fmla="*/ 1099524 h 5167374"/>
              <a:gd name="connsiteX113" fmla="*/ 6406410 w 11775004"/>
              <a:gd name="connsiteY113" fmla="*/ 1121963 h 5167374"/>
              <a:gd name="connsiteX114" fmla="*/ 6484947 w 11775004"/>
              <a:gd name="connsiteY114" fmla="*/ 1155622 h 5167374"/>
              <a:gd name="connsiteX115" fmla="*/ 6512996 w 11775004"/>
              <a:gd name="connsiteY115" fmla="*/ 1178061 h 5167374"/>
              <a:gd name="connsiteX116" fmla="*/ 6574704 w 11775004"/>
              <a:gd name="connsiteY116" fmla="*/ 1194891 h 5167374"/>
              <a:gd name="connsiteX117" fmla="*/ 6608363 w 11775004"/>
              <a:gd name="connsiteY117" fmla="*/ 1217330 h 5167374"/>
              <a:gd name="connsiteX118" fmla="*/ 6681291 w 11775004"/>
              <a:gd name="connsiteY118" fmla="*/ 1239769 h 5167374"/>
              <a:gd name="connsiteX119" fmla="*/ 6731779 w 11775004"/>
              <a:gd name="connsiteY119" fmla="*/ 1273428 h 5167374"/>
              <a:gd name="connsiteX120" fmla="*/ 6815927 w 11775004"/>
              <a:gd name="connsiteY120" fmla="*/ 1284648 h 5167374"/>
              <a:gd name="connsiteX121" fmla="*/ 6860805 w 11775004"/>
              <a:gd name="connsiteY121" fmla="*/ 1295867 h 5167374"/>
              <a:gd name="connsiteX122" fmla="*/ 7006660 w 11775004"/>
              <a:gd name="connsiteY122" fmla="*/ 1318307 h 5167374"/>
              <a:gd name="connsiteX123" fmla="*/ 7073978 w 11775004"/>
              <a:gd name="connsiteY123" fmla="*/ 1340746 h 5167374"/>
              <a:gd name="connsiteX124" fmla="*/ 7264712 w 11775004"/>
              <a:gd name="connsiteY124" fmla="*/ 1368795 h 5167374"/>
              <a:gd name="connsiteX125" fmla="*/ 7444226 w 11775004"/>
              <a:gd name="connsiteY125" fmla="*/ 1413674 h 5167374"/>
              <a:gd name="connsiteX126" fmla="*/ 7730327 w 11775004"/>
              <a:gd name="connsiteY126" fmla="*/ 1441723 h 5167374"/>
              <a:gd name="connsiteX127" fmla="*/ 7848133 w 11775004"/>
              <a:gd name="connsiteY127" fmla="*/ 1458552 h 5167374"/>
              <a:gd name="connsiteX128" fmla="*/ 7937890 w 11775004"/>
              <a:gd name="connsiteY128" fmla="*/ 1492211 h 5167374"/>
              <a:gd name="connsiteX129" fmla="*/ 7960329 w 11775004"/>
              <a:gd name="connsiteY129" fmla="*/ 1503431 h 5167374"/>
              <a:gd name="connsiteX130" fmla="*/ 7977158 w 11775004"/>
              <a:gd name="connsiteY130" fmla="*/ 1509040 h 5167374"/>
              <a:gd name="connsiteX131" fmla="*/ 8846680 w 11775004"/>
              <a:gd name="connsiteY131" fmla="*/ 1531480 h 5167374"/>
              <a:gd name="connsiteX132" fmla="*/ 8942047 w 11775004"/>
              <a:gd name="connsiteY132" fmla="*/ 1553919 h 5167374"/>
              <a:gd name="connsiteX133" fmla="*/ 9009365 w 11775004"/>
              <a:gd name="connsiteY133" fmla="*/ 1581968 h 5167374"/>
              <a:gd name="connsiteX134" fmla="*/ 9026194 w 11775004"/>
              <a:gd name="connsiteY134" fmla="*/ 1598797 h 5167374"/>
              <a:gd name="connsiteX135" fmla="*/ 9149610 w 11775004"/>
              <a:gd name="connsiteY135" fmla="*/ 1660505 h 5167374"/>
              <a:gd name="connsiteX136" fmla="*/ 9211318 w 11775004"/>
              <a:gd name="connsiteY136" fmla="*/ 1682945 h 5167374"/>
              <a:gd name="connsiteX137" fmla="*/ 9312295 w 11775004"/>
              <a:gd name="connsiteY137" fmla="*/ 1694164 h 5167374"/>
              <a:gd name="connsiteX138" fmla="*/ 9446930 w 11775004"/>
              <a:gd name="connsiteY138" fmla="*/ 1660505 h 5167374"/>
              <a:gd name="connsiteX139" fmla="*/ 9503028 w 11775004"/>
              <a:gd name="connsiteY139" fmla="*/ 1610017 h 5167374"/>
              <a:gd name="connsiteX140" fmla="*/ 10035961 w 11775004"/>
              <a:gd name="connsiteY140" fmla="*/ 1598797 h 5167374"/>
              <a:gd name="connsiteX141" fmla="*/ 10995239 w 11775004"/>
              <a:gd name="connsiteY141" fmla="*/ 1604407 h 5167374"/>
              <a:gd name="connsiteX142" fmla="*/ 11068167 w 11775004"/>
              <a:gd name="connsiteY142" fmla="*/ 1632456 h 5167374"/>
              <a:gd name="connsiteX143" fmla="*/ 11124265 w 11775004"/>
              <a:gd name="connsiteY143" fmla="*/ 1638066 h 5167374"/>
              <a:gd name="connsiteX144" fmla="*/ 11174754 w 11775004"/>
              <a:gd name="connsiteY144" fmla="*/ 1649286 h 5167374"/>
              <a:gd name="connsiteX145" fmla="*/ 11242071 w 11775004"/>
              <a:gd name="connsiteY145" fmla="*/ 1654896 h 5167374"/>
              <a:gd name="connsiteX146" fmla="*/ 11292560 w 11775004"/>
              <a:gd name="connsiteY146" fmla="*/ 1660505 h 5167374"/>
              <a:gd name="connsiteX147" fmla="*/ 11309389 w 11775004"/>
              <a:gd name="connsiteY147" fmla="*/ 1671725 h 5167374"/>
              <a:gd name="connsiteX148" fmla="*/ 11326219 w 11775004"/>
              <a:gd name="connsiteY148" fmla="*/ 1699774 h 5167374"/>
              <a:gd name="connsiteX149" fmla="*/ 11354268 w 11775004"/>
              <a:gd name="connsiteY149" fmla="*/ 1705384 h 5167374"/>
              <a:gd name="connsiteX150" fmla="*/ 11382317 w 11775004"/>
              <a:gd name="connsiteY150" fmla="*/ 1722213 h 5167374"/>
              <a:gd name="connsiteX151" fmla="*/ 11399146 w 11775004"/>
              <a:gd name="connsiteY151" fmla="*/ 1727823 h 5167374"/>
              <a:gd name="connsiteX152" fmla="*/ 11410366 w 11775004"/>
              <a:gd name="connsiteY152" fmla="*/ 1744653 h 5167374"/>
              <a:gd name="connsiteX153" fmla="*/ 11427195 w 11775004"/>
              <a:gd name="connsiteY153" fmla="*/ 1761482 h 5167374"/>
              <a:gd name="connsiteX154" fmla="*/ 11449634 w 11775004"/>
              <a:gd name="connsiteY154" fmla="*/ 1795141 h 5167374"/>
              <a:gd name="connsiteX155" fmla="*/ 11466464 w 11775004"/>
              <a:gd name="connsiteY155" fmla="*/ 1817580 h 5167374"/>
              <a:gd name="connsiteX156" fmla="*/ 11488903 w 11775004"/>
              <a:gd name="connsiteY156" fmla="*/ 1823190 h 5167374"/>
              <a:gd name="connsiteX157" fmla="*/ 11505733 w 11775004"/>
              <a:gd name="connsiteY157" fmla="*/ 1834410 h 5167374"/>
              <a:gd name="connsiteX158" fmla="*/ 11528172 w 11775004"/>
              <a:gd name="connsiteY158" fmla="*/ 1856849 h 5167374"/>
              <a:gd name="connsiteX159" fmla="*/ 11539392 w 11775004"/>
              <a:gd name="connsiteY159" fmla="*/ 1873678 h 5167374"/>
              <a:gd name="connsiteX160" fmla="*/ 11556221 w 11775004"/>
              <a:gd name="connsiteY160" fmla="*/ 1896118 h 5167374"/>
              <a:gd name="connsiteX161" fmla="*/ 11561831 w 11775004"/>
              <a:gd name="connsiteY161" fmla="*/ 1918557 h 5167374"/>
              <a:gd name="connsiteX162" fmla="*/ 11573050 w 11775004"/>
              <a:gd name="connsiteY162" fmla="*/ 1940996 h 5167374"/>
              <a:gd name="connsiteX163" fmla="*/ 11578660 w 11775004"/>
              <a:gd name="connsiteY163" fmla="*/ 1969045 h 5167374"/>
              <a:gd name="connsiteX164" fmla="*/ 11606709 w 11775004"/>
              <a:gd name="connsiteY164" fmla="*/ 2030753 h 5167374"/>
              <a:gd name="connsiteX165" fmla="*/ 11629149 w 11775004"/>
              <a:gd name="connsiteY165" fmla="*/ 2092461 h 5167374"/>
              <a:gd name="connsiteX166" fmla="*/ 11645978 w 11775004"/>
              <a:gd name="connsiteY166" fmla="*/ 2098071 h 5167374"/>
              <a:gd name="connsiteX167" fmla="*/ 11651588 w 11775004"/>
              <a:gd name="connsiteY167" fmla="*/ 2114901 h 5167374"/>
              <a:gd name="connsiteX168" fmla="*/ 11668417 w 11775004"/>
              <a:gd name="connsiteY168" fmla="*/ 2148559 h 5167374"/>
              <a:gd name="connsiteX169" fmla="*/ 11685247 w 11775004"/>
              <a:gd name="connsiteY169" fmla="*/ 2221487 h 5167374"/>
              <a:gd name="connsiteX170" fmla="*/ 11690857 w 11775004"/>
              <a:gd name="connsiteY170" fmla="*/ 2322464 h 5167374"/>
              <a:gd name="connsiteX171" fmla="*/ 11702076 w 11775004"/>
              <a:gd name="connsiteY171" fmla="*/ 2445880 h 5167374"/>
              <a:gd name="connsiteX172" fmla="*/ 11696466 w 11775004"/>
              <a:gd name="connsiteY172" fmla="*/ 3034910 h 5167374"/>
              <a:gd name="connsiteX173" fmla="*/ 11679637 w 11775004"/>
              <a:gd name="connsiteY173" fmla="*/ 3074179 h 5167374"/>
              <a:gd name="connsiteX174" fmla="*/ 11674027 w 11775004"/>
              <a:gd name="connsiteY174" fmla="*/ 3096618 h 5167374"/>
              <a:gd name="connsiteX175" fmla="*/ 11690857 w 11775004"/>
              <a:gd name="connsiteY175" fmla="*/ 3455647 h 5167374"/>
              <a:gd name="connsiteX176" fmla="*/ 11752565 w 11775004"/>
              <a:gd name="connsiteY176" fmla="*/ 3651990 h 5167374"/>
              <a:gd name="connsiteX177" fmla="*/ 11775004 w 11775004"/>
              <a:gd name="connsiteY177" fmla="*/ 3781016 h 5167374"/>
              <a:gd name="connsiteX178" fmla="*/ 11769394 w 11775004"/>
              <a:gd name="connsiteY178" fmla="*/ 3988579 h 5167374"/>
              <a:gd name="connsiteX179" fmla="*/ 11741345 w 11775004"/>
              <a:gd name="connsiteY179" fmla="*/ 4044677 h 5167374"/>
              <a:gd name="connsiteX180" fmla="*/ 11696466 w 11775004"/>
              <a:gd name="connsiteY180" fmla="*/ 4106385 h 5167374"/>
              <a:gd name="connsiteX181" fmla="*/ 11550611 w 11775004"/>
              <a:gd name="connsiteY181" fmla="*/ 4179313 h 5167374"/>
              <a:gd name="connsiteX182" fmla="*/ 11500123 w 11775004"/>
              <a:gd name="connsiteY182" fmla="*/ 4190532 h 5167374"/>
              <a:gd name="connsiteX183" fmla="*/ 11348658 w 11775004"/>
              <a:gd name="connsiteY183" fmla="*/ 4218582 h 5167374"/>
              <a:gd name="connsiteX184" fmla="*/ 11236461 w 11775004"/>
              <a:gd name="connsiteY184" fmla="*/ 4229801 h 5167374"/>
              <a:gd name="connsiteX185" fmla="*/ 8841070 w 11775004"/>
              <a:gd name="connsiteY185" fmla="*/ 4241021 h 5167374"/>
              <a:gd name="connsiteX186" fmla="*/ 8678385 w 11775004"/>
              <a:gd name="connsiteY186" fmla="*/ 4246631 h 5167374"/>
              <a:gd name="connsiteX187" fmla="*/ 8498871 w 11775004"/>
              <a:gd name="connsiteY187" fmla="*/ 4263460 h 5167374"/>
              <a:gd name="connsiteX188" fmla="*/ 7926670 w 11775004"/>
              <a:gd name="connsiteY188" fmla="*/ 4252240 h 5167374"/>
              <a:gd name="connsiteX189" fmla="*/ 7786425 w 11775004"/>
              <a:gd name="connsiteY189" fmla="*/ 4241021 h 5167374"/>
              <a:gd name="connsiteX190" fmla="*/ 7663009 w 11775004"/>
              <a:gd name="connsiteY190" fmla="*/ 4218582 h 5167374"/>
              <a:gd name="connsiteX191" fmla="*/ 7517154 w 11775004"/>
              <a:gd name="connsiteY191" fmla="*/ 4196142 h 5167374"/>
              <a:gd name="connsiteX192" fmla="*/ 7427396 w 11775004"/>
              <a:gd name="connsiteY192" fmla="*/ 4162483 h 5167374"/>
              <a:gd name="connsiteX193" fmla="*/ 7130076 w 11775004"/>
              <a:gd name="connsiteY193" fmla="*/ 4128824 h 5167374"/>
              <a:gd name="connsiteX194" fmla="*/ 7029100 w 11775004"/>
              <a:gd name="connsiteY194" fmla="*/ 4106385 h 5167374"/>
              <a:gd name="connsiteX195" fmla="*/ 6928123 w 11775004"/>
              <a:gd name="connsiteY195" fmla="*/ 4095166 h 5167374"/>
              <a:gd name="connsiteX196" fmla="*/ 6731779 w 11775004"/>
              <a:gd name="connsiteY196" fmla="*/ 4050287 h 5167374"/>
              <a:gd name="connsiteX197" fmla="*/ 6608363 w 11775004"/>
              <a:gd name="connsiteY197" fmla="*/ 4027848 h 5167374"/>
              <a:gd name="connsiteX198" fmla="*/ 6311043 w 11775004"/>
              <a:gd name="connsiteY198" fmla="*/ 4033458 h 5167374"/>
              <a:gd name="connsiteX199" fmla="*/ 6204457 w 11775004"/>
              <a:gd name="connsiteY199" fmla="*/ 4111995 h 5167374"/>
              <a:gd name="connsiteX200" fmla="*/ 5957625 w 11775004"/>
              <a:gd name="connsiteY200" fmla="*/ 4319558 h 5167374"/>
              <a:gd name="connsiteX201" fmla="*/ 5901527 w 11775004"/>
              <a:gd name="connsiteY201" fmla="*/ 4409315 h 5167374"/>
              <a:gd name="connsiteX202" fmla="*/ 5834209 w 11775004"/>
              <a:gd name="connsiteY202" fmla="*/ 4482243 h 5167374"/>
              <a:gd name="connsiteX203" fmla="*/ 5761281 w 11775004"/>
              <a:gd name="connsiteY203" fmla="*/ 4566390 h 5167374"/>
              <a:gd name="connsiteX204" fmla="*/ 5744452 w 11775004"/>
              <a:gd name="connsiteY204" fmla="*/ 4572000 h 5167374"/>
              <a:gd name="connsiteX205" fmla="*/ 5699573 w 11775004"/>
              <a:gd name="connsiteY205" fmla="*/ 4633708 h 5167374"/>
              <a:gd name="connsiteX206" fmla="*/ 5671524 w 11775004"/>
              <a:gd name="connsiteY206" fmla="*/ 4661757 h 5167374"/>
              <a:gd name="connsiteX207" fmla="*/ 5643475 w 11775004"/>
              <a:gd name="connsiteY207" fmla="*/ 4701026 h 5167374"/>
              <a:gd name="connsiteX208" fmla="*/ 5632255 w 11775004"/>
              <a:gd name="connsiteY208" fmla="*/ 4734685 h 5167374"/>
              <a:gd name="connsiteX209" fmla="*/ 5598596 w 11775004"/>
              <a:gd name="connsiteY209" fmla="*/ 4785173 h 5167374"/>
              <a:gd name="connsiteX210" fmla="*/ 5576157 w 11775004"/>
              <a:gd name="connsiteY210" fmla="*/ 4818832 h 5167374"/>
              <a:gd name="connsiteX211" fmla="*/ 5553718 w 11775004"/>
              <a:gd name="connsiteY211" fmla="*/ 4852491 h 5167374"/>
              <a:gd name="connsiteX212" fmla="*/ 5441522 w 11775004"/>
              <a:gd name="connsiteY212" fmla="*/ 4897369 h 5167374"/>
              <a:gd name="connsiteX213" fmla="*/ 5385423 w 11775004"/>
              <a:gd name="connsiteY213" fmla="*/ 4925418 h 5167374"/>
              <a:gd name="connsiteX214" fmla="*/ 5334935 w 11775004"/>
              <a:gd name="connsiteY214" fmla="*/ 4936638 h 5167374"/>
              <a:gd name="connsiteX215" fmla="*/ 5284447 w 11775004"/>
              <a:gd name="connsiteY215" fmla="*/ 4959077 h 5167374"/>
              <a:gd name="connsiteX216" fmla="*/ 5228349 w 11775004"/>
              <a:gd name="connsiteY216" fmla="*/ 4975907 h 5167374"/>
              <a:gd name="connsiteX217" fmla="*/ 5166641 w 11775004"/>
              <a:gd name="connsiteY217" fmla="*/ 4998346 h 5167374"/>
              <a:gd name="connsiteX218" fmla="*/ 4947858 w 11775004"/>
              <a:gd name="connsiteY218" fmla="*/ 5048834 h 5167374"/>
              <a:gd name="connsiteX219" fmla="*/ 4841271 w 11775004"/>
              <a:gd name="connsiteY219" fmla="*/ 5076883 h 5167374"/>
              <a:gd name="connsiteX220" fmla="*/ 4706636 w 11775004"/>
              <a:gd name="connsiteY220" fmla="*/ 5121762 h 5167374"/>
              <a:gd name="connsiteX221" fmla="*/ 4633708 w 11775004"/>
              <a:gd name="connsiteY221" fmla="*/ 5127372 h 5167374"/>
              <a:gd name="connsiteX222" fmla="*/ 4386876 w 11775004"/>
              <a:gd name="connsiteY222" fmla="*/ 5166640 h 5167374"/>
              <a:gd name="connsiteX223" fmla="*/ 4027848 w 11775004"/>
              <a:gd name="connsiteY223" fmla="*/ 5116152 h 5167374"/>
              <a:gd name="connsiteX224" fmla="*/ 3809065 w 11775004"/>
              <a:gd name="connsiteY224" fmla="*/ 4886150 h 5167374"/>
              <a:gd name="connsiteX225" fmla="*/ 3691259 w 11775004"/>
              <a:gd name="connsiteY225" fmla="*/ 4701026 h 5167374"/>
              <a:gd name="connsiteX226" fmla="*/ 3612722 w 11775004"/>
              <a:gd name="connsiteY226" fmla="*/ 4594439 h 5167374"/>
              <a:gd name="connsiteX227" fmla="*/ 3545404 w 11775004"/>
              <a:gd name="connsiteY227" fmla="*/ 4538341 h 5167374"/>
              <a:gd name="connsiteX228" fmla="*/ 3466866 w 11775004"/>
              <a:gd name="connsiteY228" fmla="*/ 4420535 h 5167374"/>
              <a:gd name="connsiteX229" fmla="*/ 3444427 w 11775004"/>
              <a:gd name="connsiteY229" fmla="*/ 4313948 h 5167374"/>
              <a:gd name="connsiteX230" fmla="*/ 3421988 w 11775004"/>
              <a:gd name="connsiteY230" fmla="*/ 4229801 h 5167374"/>
              <a:gd name="connsiteX231" fmla="*/ 3399549 w 11775004"/>
              <a:gd name="connsiteY231" fmla="*/ 4078336 h 5167374"/>
              <a:gd name="connsiteX232" fmla="*/ 3360280 w 11775004"/>
              <a:gd name="connsiteY232" fmla="*/ 3814675 h 5167374"/>
              <a:gd name="connsiteX233" fmla="*/ 3343450 w 11775004"/>
              <a:gd name="connsiteY233" fmla="*/ 3764186 h 5167374"/>
              <a:gd name="connsiteX234" fmla="*/ 3309792 w 11775004"/>
              <a:gd name="connsiteY234" fmla="*/ 3646380 h 5167374"/>
              <a:gd name="connsiteX235" fmla="*/ 2827347 w 11775004"/>
              <a:gd name="connsiteY235" fmla="*/ 3551013 h 5167374"/>
              <a:gd name="connsiteX236" fmla="*/ 2771249 w 11775004"/>
              <a:gd name="connsiteY236" fmla="*/ 3545404 h 5167374"/>
              <a:gd name="connsiteX237" fmla="*/ 2631004 w 11775004"/>
              <a:gd name="connsiteY237" fmla="*/ 3534184 h 5167374"/>
              <a:gd name="connsiteX238" fmla="*/ 2356123 w 11775004"/>
              <a:gd name="connsiteY238" fmla="*/ 3539794 h 5167374"/>
              <a:gd name="connsiteX239" fmla="*/ 2271976 w 11775004"/>
              <a:gd name="connsiteY239" fmla="*/ 3556623 h 5167374"/>
              <a:gd name="connsiteX240" fmla="*/ 2193438 w 11775004"/>
              <a:gd name="connsiteY240" fmla="*/ 3567843 h 5167374"/>
              <a:gd name="connsiteX241" fmla="*/ 2142950 w 11775004"/>
              <a:gd name="connsiteY241" fmla="*/ 3579062 h 5167374"/>
              <a:gd name="connsiteX242" fmla="*/ 2002704 w 11775004"/>
              <a:gd name="connsiteY242" fmla="*/ 3584672 h 5167374"/>
              <a:gd name="connsiteX243" fmla="*/ 1840020 w 11775004"/>
              <a:gd name="connsiteY243" fmla="*/ 3618331 h 5167374"/>
              <a:gd name="connsiteX244" fmla="*/ 1671725 w 11775004"/>
              <a:gd name="connsiteY244" fmla="*/ 3691259 h 5167374"/>
              <a:gd name="connsiteX245" fmla="*/ 1520260 w 11775004"/>
              <a:gd name="connsiteY245" fmla="*/ 3736137 h 5167374"/>
              <a:gd name="connsiteX246" fmla="*/ 1430503 w 11775004"/>
              <a:gd name="connsiteY246" fmla="*/ 3764186 h 5167374"/>
              <a:gd name="connsiteX247" fmla="*/ 1284648 w 11775004"/>
              <a:gd name="connsiteY247" fmla="*/ 3792235 h 5167374"/>
              <a:gd name="connsiteX248" fmla="*/ 314150 w 11775004"/>
              <a:gd name="connsiteY248" fmla="*/ 3870773 h 5167374"/>
              <a:gd name="connsiteX249" fmla="*/ 263661 w 11775004"/>
              <a:gd name="connsiteY249" fmla="*/ 3848334 h 5167374"/>
              <a:gd name="connsiteX250" fmla="*/ 134636 w 11775004"/>
              <a:gd name="connsiteY250" fmla="*/ 3769796 h 5167374"/>
              <a:gd name="connsiteX251" fmla="*/ 100977 w 11775004"/>
              <a:gd name="connsiteY251" fmla="*/ 3736137 h 5167374"/>
              <a:gd name="connsiteX252" fmla="*/ 61708 w 11775004"/>
              <a:gd name="connsiteY252" fmla="*/ 3680039 h 5167374"/>
              <a:gd name="connsiteX253" fmla="*/ 0 w 11775004"/>
              <a:gd name="connsiteY253" fmla="*/ 3545404 h 5167374"/>
              <a:gd name="connsiteX254" fmla="*/ 11220 w 11775004"/>
              <a:gd name="connsiteY254" fmla="*/ 3236864 h 5167374"/>
              <a:gd name="connsiteX255" fmla="*/ 16830 w 11775004"/>
              <a:gd name="connsiteY255" fmla="*/ 3220034 h 5167374"/>
              <a:gd name="connsiteX256" fmla="*/ 44879 w 11775004"/>
              <a:gd name="connsiteY256" fmla="*/ 3163936 h 5167374"/>
              <a:gd name="connsiteX257" fmla="*/ 84147 w 11775004"/>
              <a:gd name="connsiteY257" fmla="*/ 3107838 h 5167374"/>
              <a:gd name="connsiteX258" fmla="*/ 117806 w 11775004"/>
              <a:gd name="connsiteY258" fmla="*/ 3074179 h 5167374"/>
              <a:gd name="connsiteX259" fmla="*/ 123416 w 11775004"/>
              <a:gd name="connsiteY259" fmla="*/ 3051740 h 5167374"/>
              <a:gd name="connsiteX260" fmla="*/ 151465 w 11775004"/>
              <a:gd name="connsiteY260" fmla="*/ 3018081 h 5167374"/>
              <a:gd name="connsiteX261" fmla="*/ 179514 w 11775004"/>
              <a:gd name="connsiteY261" fmla="*/ 2978812 h 5167374"/>
              <a:gd name="connsiteX262" fmla="*/ 173904 w 11775004"/>
              <a:gd name="connsiteY262" fmla="*/ 2804908 h 5167374"/>
              <a:gd name="connsiteX263" fmla="*/ 168295 w 11775004"/>
              <a:gd name="connsiteY263" fmla="*/ 2754420 h 5167374"/>
              <a:gd name="connsiteX264" fmla="*/ 157075 w 11775004"/>
              <a:gd name="connsiteY264" fmla="*/ 2737590 h 5167374"/>
              <a:gd name="connsiteX265" fmla="*/ 151465 w 11775004"/>
              <a:gd name="connsiteY265" fmla="*/ 2703931 h 5167374"/>
              <a:gd name="connsiteX266" fmla="*/ 134636 w 11775004"/>
              <a:gd name="connsiteY266" fmla="*/ 2681492 h 5167374"/>
              <a:gd name="connsiteX267" fmla="*/ 140246 w 11775004"/>
              <a:gd name="connsiteY267" fmla="*/ 2221487 h 5167374"/>
              <a:gd name="connsiteX268" fmla="*/ 157075 w 11775004"/>
              <a:gd name="connsiteY268" fmla="*/ 2114901 h 5167374"/>
              <a:gd name="connsiteX269" fmla="*/ 162685 w 11775004"/>
              <a:gd name="connsiteY269" fmla="*/ 2019534 h 5167374"/>
              <a:gd name="connsiteX270" fmla="*/ 173904 w 11775004"/>
              <a:gd name="connsiteY270" fmla="*/ 2002704 h 5167374"/>
              <a:gd name="connsiteX271" fmla="*/ 179514 w 11775004"/>
              <a:gd name="connsiteY271" fmla="*/ 1980265 h 5167374"/>
              <a:gd name="connsiteX272" fmla="*/ 213173 w 11775004"/>
              <a:gd name="connsiteY272" fmla="*/ 1907337 h 5167374"/>
              <a:gd name="connsiteX273" fmla="*/ 207563 w 11775004"/>
              <a:gd name="connsiteY273" fmla="*/ 1851239 h 5167374"/>
              <a:gd name="connsiteX274" fmla="*/ 201954 w 11775004"/>
              <a:gd name="connsiteY274" fmla="*/ 1761482 h 5167374"/>
              <a:gd name="connsiteX275" fmla="*/ 185124 w 11775004"/>
              <a:gd name="connsiteY275" fmla="*/ 1744653 h 5167374"/>
              <a:gd name="connsiteX276" fmla="*/ 168295 w 11775004"/>
              <a:gd name="connsiteY276" fmla="*/ 1722213 h 5167374"/>
              <a:gd name="connsiteX277" fmla="*/ 162685 w 11775004"/>
              <a:gd name="connsiteY277" fmla="*/ 1705384 h 5167374"/>
              <a:gd name="connsiteX278" fmla="*/ 157075 w 11775004"/>
              <a:gd name="connsiteY278" fmla="*/ 1682945 h 5167374"/>
              <a:gd name="connsiteX279" fmla="*/ 145855 w 11775004"/>
              <a:gd name="connsiteY279" fmla="*/ 1660505 h 5167374"/>
              <a:gd name="connsiteX280" fmla="*/ 140246 w 11775004"/>
              <a:gd name="connsiteY280" fmla="*/ 1570748 h 516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11775004" h="5167374">
                <a:moveTo>
                  <a:pt x="179514" y="1632456"/>
                </a:moveTo>
                <a:cubicBezTo>
                  <a:pt x="183254" y="1619367"/>
                  <a:pt x="184215" y="1605139"/>
                  <a:pt x="190734" y="1593188"/>
                </a:cubicBezTo>
                <a:cubicBezTo>
                  <a:pt x="195799" y="1583902"/>
                  <a:pt x="206289" y="1578779"/>
                  <a:pt x="213173" y="1570748"/>
                </a:cubicBezTo>
                <a:cubicBezTo>
                  <a:pt x="217561" y="1565629"/>
                  <a:pt x="219626" y="1558686"/>
                  <a:pt x="224393" y="1553919"/>
                </a:cubicBezTo>
                <a:cubicBezTo>
                  <a:pt x="234720" y="1543592"/>
                  <a:pt x="247725" y="1536197"/>
                  <a:pt x="258052" y="1525870"/>
                </a:cubicBezTo>
                <a:cubicBezTo>
                  <a:pt x="281064" y="1502858"/>
                  <a:pt x="269853" y="1493885"/>
                  <a:pt x="308540" y="1480991"/>
                </a:cubicBezTo>
                <a:cubicBezTo>
                  <a:pt x="358508" y="1464337"/>
                  <a:pt x="279712" y="1490965"/>
                  <a:pt x="353419" y="1464162"/>
                </a:cubicBezTo>
                <a:cubicBezTo>
                  <a:pt x="364533" y="1460120"/>
                  <a:pt x="387077" y="1452942"/>
                  <a:pt x="387077" y="1452942"/>
                </a:cubicBezTo>
                <a:cubicBezTo>
                  <a:pt x="394557" y="1447332"/>
                  <a:pt x="402418" y="1442198"/>
                  <a:pt x="409517" y="1436113"/>
                </a:cubicBezTo>
                <a:cubicBezTo>
                  <a:pt x="415541" y="1430950"/>
                  <a:pt x="419890" y="1423894"/>
                  <a:pt x="426346" y="1419283"/>
                </a:cubicBezTo>
                <a:cubicBezTo>
                  <a:pt x="433151" y="1414422"/>
                  <a:pt x="441305" y="1411804"/>
                  <a:pt x="448785" y="1408064"/>
                </a:cubicBezTo>
                <a:cubicBezTo>
                  <a:pt x="482356" y="1374493"/>
                  <a:pt x="446348" y="1406334"/>
                  <a:pt x="504884" y="1374405"/>
                </a:cubicBezTo>
                <a:cubicBezTo>
                  <a:pt x="513092" y="1369928"/>
                  <a:pt x="518333" y="1360144"/>
                  <a:pt x="527323" y="1357575"/>
                </a:cubicBezTo>
                <a:cubicBezTo>
                  <a:pt x="545393" y="1352412"/>
                  <a:pt x="564722" y="1353836"/>
                  <a:pt x="583421" y="1351966"/>
                </a:cubicBezTo>
                <a:cubicBezTo>
                  <a:pt x="683123" y="1323479"/>
                  <a:pt x="548878" y="1358541"/>
                  <a:pt x="751715" y="1335136"/>
                </a:cubicBezTo>
                <a:cubicBezTo>
                  <a:pt x="758413" y="1334363"/>
                  <a:pt x="762514" y="1326931"/>
                  <a:pt x="768545" y="1323916"/>
                </a:cubicBezTo>
                <a:cubicBezTo>
                  <a:pt x="806725" y="1304827"/>
                  <a:pt x="761110" y="1336277"/>
                  <a:pt x="807814" y="1307087"/>
                </a:cubicBezTo>
                <a:cubicBezTo>
                  <a:pt x="815742" y="1302132"/>
                  <a:pt x="821448" y="1293403"/>
                  <a:pt x="830253" y="1290258"/>
                </a:cubicBezTo>
                <a:cubicBezTo>
                  <a:pt x="848212" y="1283844"/>
                  <a:pt x="867756" y="1283264"/>
                  <a:pt x="886351" y="1279038"/>
                </a:cubicBezTo>
                <a:cubicBezTo>
                  <a:pt x="908906" y="1273912"/>
                  <a:pt x="930742" y="1265265"/>
                  <a:pt x="953669" y="1262208"/>
                </a:cubicBezTo>
                <a:cubicBezTo>
                  <a:pt x="990188" y="1257339"/>
                  <a:pt x="1033581" y="1252484"/>
                  <a:pt x="1071475" y="1245379"/>
                </a:cubicBezTo>
                <a:cubicBezTo>
                  <a:pt x="1090218" y="1241865"/>
                  <a:pt x="1108763" y="1237294"/>
                  <a:pt x="1127573" y="1234159"/>
                </a:cubicBezTo>
                <a:cubicBezTo>
                  <a:pt x="1247895" y="1214106"/>
                  <a:pt x="1163807" y="1229984"/>
                  <a:pt x="1256599" y="1217330"/>
                </a:cubicBezTo>
                <a:cubicBezTo>
                  <a:pt x="1385828" y="1199707"/>
                  <a:pt x="1274896" y="1211076"/>
                  <a:pt x="1391234" y="1200501"/>
                </a:cubicBezTo>
                <a:cubicBezTo>
                  <a:pt x="1427383" y="1190173"/>
                  <a:pt x="1437625" y="1186774"/>
                  <a:pt x="1475382" y="1178061"/>
                </a:cubicBezTo>
                <a:cubicBezTo>
                  <a:pt x="1484673" y="1175917"/>
                  <a:pt x="1493950" y="1173467"/>
                  <a:pt x="1503431" y="1172451"/>
                </a:cubicBezTo>
                <a:cubicBezTo>
                  <a:pt x="1546356" y="1167852"/>
                  <a:pt x="1589448" y="1164972"/>
                  <a:pt x="1632457" y="1161232"/>
                </a:cubicBezTo>
                <a:cubicBezTo>
                  <a:pt x="1999186" y="1096512"/>
                  <a:pt x="1471012" y="1186051"/>
                  <a:pt x="1817581" y="1138793"/>
                </a:cubicBezTo>
                <a:cubicBezTo>
                  <a:pt x="1829299" y="1137195"/>
                  <a:pt x="1839432" y="1128248"/>
                  <a:pt x="1851239" y="1127573"/>
                </a:cubicBezTo>
                <a:cubicBezTo>
                  <a:pt x="1970779" y="1120742"/>
                  <a:pt x="2090592" y="1120093"/>
                  <a:pt x="2210268" y="1116353"/>
                </a:cubicBezTo>
                <a:cubicBezTo>
                  <a:pt x="2251079" y="1095948"/>
                  <a:pt x="2217862" y="1109324"/>
                  <a:pt x="2283195" y="1099524"/>
                </a:cubicBezTo>
                <a:cubicBezTo>
                  <a:pt x="2303870" y="1096423"/>
                  <a:pt x="2324222" y="1091368"/>
                  <a:pt x="2344903" y="1088304"/>
                </a:cubicBezTo>
                <a:cubicBezTo>
                  <a:pt x="2374729" y="1083885"/>
                  <a:pt x="2404761" y="1080985"/>
                  <a:pt x="2434660" y="1077085"/>
                </a:cubicBezTo>
                <a:cubicBezTo>
                  <a:pt x="2447772" y="1075375"/>
                  <a:pt x="2460839" y="1073345"/>
                  <a:pt x="2473929" y="1071475"/>
                </a:cubicBezTo>
                <a:cubicBezTo>
                  <a:pt x="2481409" y="1067735"/>
                  <a:pt x="2488682" y="1063549"/>
                  <a:pt x="2496368" y="1060255"/>
                </a:cubicBezTo>
                <a:cubicBezTo>
                  <a:pt x="2525415" y="1047806"/>
                  <a:pt x="2504674" y="1063940"/>
                  <a:pt x="2541247" y="1037816"/>
                </a:cubicBezTo>
                <a:cubicBezTo>
                  <a:pt x="2607609" y="990414"/>
                  <a:pt x="2567026" y="1002665"/>
                  <a:pt x="2625394" y="992937"/>
                </a:cubicBezTo>
                <a:cubicBezTo>
                  <a:pt x="2632874" y="987327"/>
                  <a:pt x="2640054" y="981294"/>
                  <a:pt x="2647833" y="976108"/>
                </a:cubicBezTo>
                <a:cubicBezTo>
                  <a:pt x="2656905" y="970060"/>
                  <a:pt x="2667676" y="966458"/>
                  <a:pt x="2675882" y="959278"/>
                </a:cubicBezTo>
                <a:cubicBezTo>
                  <a:pt x="2682918" y="953121"/>
                  <a:pt x="2684783" y="941794"/>
                  <a:pt x="2692712" y="936839"/>
                </a:cubicBezTo>
                <a:cubicBezTo>
                  <a:pt x="2700798" y="931786"/>
                  <a:pt x="2711628" y="933969"/>
                  <a:pt x="2720761" y="931229"/>
                </a:cubicBezTo>
                <a:cubicBezTo>
                  <a:pt x="2730406" y="928336"/>
                  <a:pt x="2739381" y="923546"/>
                  <a:pt x="2748810" y="920010"/>
                </a:cubicBezTo>
                <a:cubicBezTo>
                  <a:pt x="2754347" y="917934"/>
                  <a:pt x="2760470" y="917272"/>
                  <a:pt x="2765639" y="914400"/>
                </a:cubicBezTo>
                <a:cubicBezTo>
                  <a:pt x="2794562" y="898331"/>
                  <a:pt x="2790740" y="891993"/>
                  <a:pt x="2816128" y="886351"/>
                </a:cubicBezTo>
                <a:cubicBezTo>
                  <a:pt x="2844051" y="880146"/>
                  <a:pt x="2872771" y="877379"/>
                  <a:pt x="2900275" y="869521"/>
                </a:cubicBezTo>
                <a:cubicBezTo>
                  <a:pt x="2913365" y="865781"/>
                  <a:pt x="2926629" y="862607"/>
                  <a:pt x="2939544" y="858302"/>
                </a:cubicBezTo>
                <a:cubicBezTo>
                  <a:pt x="2997267" y="839061"/>
                  <a:pt x="2934882" y="853857"/>
                  <a:pt x="3006861" y="835862"/>
                </a:cubicBezTo>
                <a:cubicBezTo>
                  <a:pt x="3023586" y="831681"/>
                  <a:pt x="3040551" y="828519"/>
                  <a:pt x="3057350" y="824643"/>
                </a:cubicBezTo>
                <a:cubicBezTo>
                  <a:pt x="3064862" y="822909"/>
                  <a:pt x="3072631" y="821896"/>
                  <a:pt x="3079789" y="819033"/>
                </a:cubicBezTo>
                <a:cubicBezTo>
                  <a:pt x="3098954" y="811367"/>
                  <a:pt x="3123768" y="796455"/>
                  <a:pt x="3141497" y="785374"/>
                </a:cubicBezTo>
                <a:cubicBezTo>
                  <a:pt x="3147214" y="781801"/>
                  <a:pt x="3152014" y="776522"/>
                  <a:pt x="3158327" y="774155"/>
                </a:cubicBezTo>
                <a:cubicBezTo>
                  <a:pt x="3167255" y="770807"/>
                  <a:pt x="3177026" y="770415"/>
                  <a:pt x="3186376" y="768545"/>
                </a:cubicBezTo>
                <a:cubicBezTo>
                  <a:pt x="3226050" y="742094"/>
                  <a:pt x="3176918" y="775300"/>
                  <a:pt x="3225644" y="740496"/>
                </a:cubicBezTo>
                <a:cubicBezTo>
                  <a:pt x="3231131" y="736577"/>
                  <a:pt x="3236313" y="732014"/>
                  <a:pt x="3242474" y="729276"/>
                </a:cubicBezTo>
                <a:cubicBezTo>
                  <a:pt x="3253281" y="724473"/>
                  <a:pt x="3264913" y="721796"/>
                  <a:pt x="3276133" y="718056"/>
                </a:cubicBezTo>
                <a:cubicBezTo>
                  <a:pt x="3285483" y="710576"/>
                  <a:pt x="3293715" y="701432"/>
                  <a:pt x="3304182" y="695617"/>
                </a:cubicBezTo>
                <a:cubicBezTo>
                  <a:pt x="3310922" y="691873"/>
                  <a:pt x="3320535" y="694740"/>
                  <a:pt x="3326621" y="690007"/>
                </a:cubicBezTo>
                <a:cubicBezTo>
                  <a:pt x="3338149" y="681041"/>
                  <a:pt x="3342859" y="664938"/>
                  <a:pt x="3354670" y="656348"/>
                </a:cubicBezTo>
                <a:cubicBezTo>
                  <a:pt x="3364235" y="649392"/>
                  <a:pt x="3377215" y="649171"/>
                  <a:pt x="3388329" y="645129"/>
                </a:cubicBezTo>
                <a:cubicBezTo>
                  <a:pt x="3397793" y="641688"/>
                  <a:pt x="3407538" y="638731"/>
                  <a:pt x="3416378" y="633909"/>
                </a:cubicBezTo>
                <a:cubicBezTo>
                  <a:pt x="3477002" y="600841"/>
                  <a:pt x="3427578" y="618957"/>
                  <a:pt x="3466866" y="605860"/>
                </a:cubicBezTo>
                <a:cubicBezTo>
                  <a:pt x="3474346" y="598380"/>
                  <a:pt x="3480336" y="589027"/>
                  <a:pt x="3489306" y="583421"/>
                </a:cubicBezTo>
                <a:cubicBezTo>
                  <a:pt x="3530706" y="557546"/>
                  <a:pt x="3496607" y="600517"/>
                  <a:pt x="3522965" y="560982"/>
                </a:cubicBezTo>
                <a:cubicBezTo>
                  <a:pt x="3534991" y="524898"/>
                  <a:pt x="3521321" y="552104"/>
                  <a:pt x="3579063" y="521713"/>
                </a:cubicBezTo>
                <a:cubicBezTo>
                  <a:pt x="3633870" y="492868"/>
                  <a:pt x="3691009" y="467473"/>
                  <a:pt x="3741747" y="431956"/>
                </a:cubicBezTo>
                <a:cubicBezTo>
                  <a:pt x="3797845" y="392687"/>
                  <a:pt x="3848267" y="343695"/>
                  <a:pt x="3910042" y="314150"/>
                </a:cubicBezTo>
                <a:cubicBezTo>
                  <a:pt x="3953051" y="293581"/>
                  <a:pt x="3994804" y="270148"/>
                  <a:pt x="4039068" y="252442"/>
                </a:cubicBezTo>
                <a:cubicBezTo>
                  <a:pt x="4139376" y="212317"/>
                  <a:pt x="3985595" y="273195"/>
                  <a:pt x="4100776" y="230002"/>
                </a:cubicBezTo>
                <a:cubicBezTo>
                  <a:pt x="4119633" y="222930"/>
                  <a:pt x="4137625" y="213486"/>
                  <a:pt x="4156874" y="207563"/>
                </a:cubicBezTo>
                <a:cubicBezTo>
                  <a:pt x="4216475" y="189224"/>
                  <a:pt x="4250481" y="184424"/>
                  <a:pt x="4308339" y="173904"/>
                </a:cubicBezTo>
                <a:cubicBezTo>
                  <a:pt x="4328908" y="160814"/>
                  <a:pt x="4346539" y="141100"/>
                  <a:pt x="4370047" y="134635"/>
                </a:cubicBezTo>
                <a:cubicBezTo>
                  <a:pt x="4422829" y="120120"/>
                  <a:pt x="4532731" y="112196"/>
                  <a:pt x="4532731" y="112196"/>
                </a:cubicBezTo>
                <a:cubicBezTo>
                  <a:pt x="4614769" y="84852"/>
                  <a:pt x="4502615" y="120136"/>
                  <a:pt x="4639318" y="89757"/>
                </a:cubicBezTo>
                <a:cubicBezTo>
                  <a:pt x="4649148" y="87572"/>
                  <a:pt x="4657521" y="80647"/>
                  <a:pt x="4667367" y="78537"/>
                </a:cubicBezTo>
                <a:cubicBezTo>
                  <a:pt x="4683924" y="74989"/>
                  <a:pt x="4701026" y="74798"/>
                  <a:pt x="4717855" y="72928"/>
                </a:cubicBezTo>
                <a:cubicBezTo>
                  <a:pt x="4816792" y="39948"/>
                  <a:pt x="4647436" y="94742"/>
                  <a:pt x="4869320" y="39269"/>
                </a:cubicBezTo>
                <a:cubicBezTo>
                  <a:pt x="4899239" y="31789"/>
                  <a:pt x="4928657" y="21899"/>
                  <a:pt x="4959077" y="16829"/>
                </a:cubicBezTo>
                <a:cubicBezTo>
                  <a:pt x="4984966" y="12514"/>
                  <a:pt x="5011477" y="13596"/>
                  <a:pt x="5037615" y="11220"/>
                </a:cubicBezTo>
                <a:cubicBezTo>
                  <a:pt x="5073193" y="7986"/>
                  <a:pt x="5108672" y="3740"/>
                  <a:pt x="5144201" y="0"/>
                </a:cubicBezTo>
                <a:cubicBezTo>
                  <a:pt x="5177932" y="1606"/>
                  <a:pt x="5277865" y="4670"/>
                  <a:pt x="5323715" y="11220"/>
                </a:cubicBezTo>
                <a:cubicBezTo>
                  <a:pt x="5342593" y="13917"/>
                  <a:pt x="5361114" y="18699"/>
                  <a:pt x="5379814" y="22439"/>
                </a:cubicBezTo>
                <a:cubicBezTo>
                  <a:pt x="5389164" y="26179"/>
                  <a:pt x="5398696" y="29492"/>
                  <a:pt x="5407863" y="33659"/>
                </a:cubicBezTo>
                <a:cubicBezTo>
                  <a:pt x="5419283" y="38850"/>
                  <a:pt x="5429943" y="45663"/>
                  <a:pt x="5441522" y="50488"/>
                </a:cubicBezTo>
                <a:cubicBezTo>
                  <a:pt x="5452439" y="55037"/>
                  <a:pt x="5463961" y="57968"/>
                  <a:pt x="5475181" y="61708"/>
                </a:cubicBezTo>
                <a:cubicBezTo>
                  <a:pt x="5480791" y="65448"/>
                  <a:pt x="5486229" y="69459"/>
                  <a:pt x="5492010" y="72928"/>
                </a:cubicBezTo>
                <a:cubicBezTo>
                  <a:pt x="5504938" y="80685"/>
                  <a:pt x="5519218" y="86321"/>
                  <a:pt x="5531279" y="95367"/>
                </a:cubicBezTo>
                <a:cubicBezTo>
                  <a:pt x="5541857" y="103300"/>
                  <a:pt x="5549978" y="114066"/>
                  <a:pt x="5559328" y="123416"/>
                </a:cubicBezTo>
                <a:cubicBezTo>
                  <a:pt x="5561198" y="134636"/>
                  <a:pt x="5560231" y="146720"/>
                  <a:pt x="5564938" y="157075"/>
                </a:cubicBezTo>
                <a:cubicBezTo>
                  <a:pt x="5577143" y="183925"/>
                  <a:pt x="5587464" y="185168"/>
                  <a:pt x="5609816" y="196343"/>
                </a:cubicBezTo>
                <a:cubicBezTo>
                  <a:pt x="5614616" y="220342"/>
                  <a:pt x="5616292" y="234754"/>
                  <a:pt x="5626646" y="258051"/>
                </a:cubicBezTo>
                <a:cubicBezTo>
                  <a:pt x="5629384" y="264212"/>
                  <a:pt x="5634520" y="269027"/>
                  <a:pt x="5637865" y="274881"/>
                </a:cubicBezTo>
                <a:cubicBezTo>
                  <a:pt x="5662502" y="317997"/>
                  <a:pt x="5633741" y="276862"/>
                  <a:pt x="5665914" y="319759"/>
                </a:cubicBezTo>
                <a:cubicBezTo>
                  <a:pt x="5676779" y="363220"/>
                  <a:pt x="5666557" y="335181"/>
                  <a:pt x="5710793" y="392687"/>
                </a:cubicBezTo>
                <a:cubicBezTo>
                  <a:pt x="5732930" y="421464"/>
                  <a:pt x="5717990" y="412718"/>
                  <a:pt x="5750061" y="420736"/>
                </a:cubicBezTo>
                <a:cubicBezTo>
                  <a:pt x="5755671" y="426346"/>
                  <a:pt x="5762490" y="430965"/>
                  <a:pt x="5766891" y="437566"/>
                </a:cubicBezTo>
                <a:cubicBezTo>
                  <a:pt x="5770171" y="442486"/>
                  <a:pt x="5767958" y="450610"/>
                  <a:pt x="5772501" y="454395"/>
                </a:cubicBezTo>
                <a:cubicBezTo>
                  <a:pt x="5780237" y="460842"/>
                  <a:pt x="5791200" y="461875"/>
                  <a:pt x="5800550" y="465615"/>
                </a:cubicBezTo>
                <a:cubicBezTo>
                  <a:pt x="5806016" y="482011"/>
                  <a:pt x="5809742" y="497246"/>
                  <a:pt x="5822989" y="510493"/>
                </a:cubicBezTo>
                <a:cubicBezTo>
                  <a:pt x="5828902" y="516406"/>
                  <a:pt x="5837948" y="517973"/>
                  <a:pt x="5845428" y="521713"/>
                </a:cubicBezTo>
                <a:cubicBezTo>
                  <a:pt x="5925576" y="621894"/>
                  <a:pt x="5830908" y="495576"/>
                  <a:pt x="5873477" y="572201"/>
                </a:cubicBezTo>
                <a:cubicBezTo>
                  <a:pt x="5879292" y="582668"/>
                  <a:pt x="5889884" y="589907"/>
                  <a:pt x="5895917" y="600250"/>
                </a:cubicBezTo>
                <a:cubicBezTo>
                  <a:pt x="5903093" y="612551"/>
                  <a:pt x="5906377" y="626781"/>
                  <a:pt x="5912746" y="639519"/>
                </a:cubicBezTo>
                <a:cubicBezTo>
                  <a:pt x="5915761" y="645549"/>
                  <a:pt x="5920226" y="650738"/>
                  <a:pt x="5923966" y="656348"/>
                </a:cubicBezTo>
                <a:cubicBezTo>
                  <a:pt x="5942835" y="712956"/>
                  <a:pt x="5913610" y="630199"/>
                  <a:pt x="5940795" y="690007"/>
                </a:cubicBezTo>
                <a:cubicBezTo>
                  <a:pt x="5947406" y="704552"/>
                  <a:pt x="5949575" y="721085"/>
                  <a:pt x="5957625" y="734886"/>
                </a:cubicBezTo>
                <a:cubicBezTo>
                  <a:pt x="5962955" y="744023"/>
                  <a:pt x="5973292" y="749199"/>
                  <a:pt x="5980064" y="757325"/>
                </a:cubicBezTo>
                <a:cubicBezTo>
                  <a:pt x="5992035" y="771690"/>
                  <a:pt x="6002854" y="786988"/>
                  <a:pt x="6013723" y="802204"/>
                </a:cubicBezTo>
                <a:cubicBezTo>
                  <a:pt x="6021560" y="813176"/>
                  <a:pt x="6026627" y="826327"/>
                  <a:pt x="6036162" y="835862"/>
                </a:cubicBezTo>
                <a:cubicBezTo>
                  <a:pt x="6043872" y="843572"/>
                  <a:pt x="6054861" y="847082"/>
                  <a:pt x="6064211" y="852692"/>
                </a:cubicBezTo>
                <a:cubicBezTo>
                  <a:pt x="6092731" y="895473"/>
                  <a:pt x="6123954" y="947075"/>
                  <a:pt x="6170798" y="970498"/>
                </a:cubicBezTo>
                <a:cubicBezTo>
                  <a:pt x="6182018" y="976108"/>
                  <a:pt x="6193892" y="980566"/>
                  <a:pt x="6204457" y="987328"/>
                </a:cubicBezTo>
                <a:cubicBezTo>
                  <a:pt x="6240716" y="1010534"/>
                  <a:pt x="6273858" y="1038564"/>
                  <a:pt x="6311043" y="1060255"/>
                </a:cubicBezTo>
                <a:cubicBezTo>
                  <a:pt x="6333482" y="1073345"/>
                  <a:pt x="6356551" y="1085411"/>
                  <a:pt x="6378361" y="1099524"/>
                </a:cubicBezTo>
                <a:cubicBezTo>
                  <a:pt x="6388413" y="1106029"/>
                  <a:pt x="6396213" y="1115688"/>
                  <a:pt x="6406410" y="1121963"/>
                </a:cubicBezTo>
                <a:cubicBezTo>
                  <a:pt x="6439179" y="1142128"/>
                  <a:pt x="6451464" y="1144461"/>
                  <a:pt x="6484947" y="1155622"/>
                </a:cubicBezTo>
                <a:cubicBezTo>
                  <a:pt x="6494297" y="1163102"/>
                  <a:pt x="6502485" y="1172328"/>
                  <a:pt x="6512996" y="1178061"/>
                </a:cubicBezTo>
                <a:cubicBezTo>
                  <a:pt x="6529479" y="1187052"/>
                  <a:pt x="6556198" y="1191190"/>
                  <a:pt x="6574704" y="1194891"/>
                </a:cubicBezTo>
                <a:cubicBezTo>
                  <a:pt x="6585924" y="1202371"/>
                  <a:pt x="6596302" y="1211300"/>
                  <a:pt x="6608363" y="1217330"/>
                </a:cubicBezTo>
                <a:cubicBezTo>
                  <a:pt x="6618718" y="1222507"/>
                  <a:pt x="6672341" y="1237212"/>
                  <a:pt x="6681291" y="1239769"/>
                </a:cubicBezTo>
                <a:cubicBezTo>
                  <a:pt x="6698120" y="1250989"/>
                  <a:pt x="6712591" y="1267032"/>
                  <a:pt x="6731779" y="1273428"/>
                </a:cubicBezTo>
                <a:cubicBezTo>
                  <a:pt x="6758624" y="1282377"/>
                  <a:pt x="6788048" y="1279800"/>
                  <a:pt x="6815927" y="1284648"/>
                </a:cubicBezTo>
                <a:cubicBezTo>
                  <a:pt x="6831119" y="1287290"/>
                  <a:pt x="6845620" y="1293187"/>
                  <a:pt x="6860805" y="1295867"/>
                </a:cubicBezTo>
                <a:cubicBezTo>
                  <a:pt x="6909247" y="1304416"/>
                  <a:pt x="6958042" y="1310827"/>
                  <a:pt x="7006660" y="1318307"/>
                </a:cubicBezTo>
                <a:cubicBezTo>
                  <a:pt x="7029099" y="1325787"/>
                  <a:pt x="7050784" y="1336107"/>
                  <a:pt x="7073978" y="1340746"/>
                </a:cubicBezTo>
                <a:cubicBezTo>
                  <a:pt x="7163824" y="1358715"/>
                  <a:pt x="7189209" y="1350570"/>
                  <a:pt x="7264712" y="1368795"/>
                </a:cubicBezTo>
                <a:cubicBezTo>
                  <a:pt x="7317118" y="1381445"/>
                  <a:pt x="7388527" y="1406819"/>
                  <a:pt x="7444226" y="1413674"/>
                </a:cubicBezTo>
                <a:cubicBezTo>
                  <a:pt x="7539333" y="1425380"/>
                  <a:pt x="7635243" y="1429839"/>
                  <a:pt x="7730327" y="1441723"/>
                </a:cubicBezTo>
                <a:cubicBezTo>
                  <a:pt x="7799610" y="1450382"/>
                  <a:pt x="7760305" y="1445040"/>
                  <a:pt x="7848133" y="1458552"/>
                </a:cubicBezTo>
                <a:cubicBezTo>
                  <a:pt x="7889159" y="1485904"/>
                  <a:pt x="7847070" y="1460157"/>
                  <a:pt x="7937890" y="1492211"/>
                </a:cubicBezTo>
                <a:cubicBezTo>
                  <a:pt x="7945776" y="1494994"/>
                  <a:pt x="7952643" y="1500137"/>
                  <a:pt x="7960329" y="1503431"/>
                </a:cubicBezTo>
                <a:cubicBezTo>
                  <a:pt x="7965764" y="1505760"/>
                  <a:pt x="7971248" y="1508853"/>
                  <a:pt x="7977158" y="1509040"/>
                </a:cubicBezTo>
                <a:lnTo>
                  <a:pt x="8846680" y="1531480"/>
                </a:lnTo>
                <a:cubicBezTo>
                  <a:pt x="8907188" y="1542481"/>
                  <a:pt x="8895816" y="1537408"/>
                  <a:pt x="8942047" y="1553919"/>
                </a:cubicBezTo>
                <a:cubicBezTo>
                  <a:pt x="8950020" y="1556766"/>
                  <a:pt x="8996052" y="1572459"/>
                  <a:pt x="9009365" y="1581968"/>
                </a:cubicBezTo>
                <a:cubicBezTo>
                  <a:pt x="9015821" y="1586579"/>
                  <a:pt x="9019695" y="1594248"/>
                  <a:pt x="9026194" y="1598797"/>
                </a:cubicBezTo>
                <a:cubicBezTo>
                  <a:pt x="9054133" y="1618355"/>
                  <a:pt x="9130238" y="1652309"/>
                  <a:pt x="9149610" y="1660505"/>
                </a:cubicBezTo>
                <a:cubicBezTo>
                  <a:pt x="9169767" y="1669033"/>
                  <a:pt x="9189885" y="1678511"/>
                  <a:pt x="9211318" y="1682945"/>
                </a:cubicBezTo>
                <a:cubicBezTo>
                  <a:pt x="9244482" y="1689806"/>
                  <a:pt x="9278636" y="1690424"/>
                  <a:pt x="9312295" y="1694164"/>
                </a:cubicBezTo>
                <a:cubicBezTo>
                  <a:pt x="9357173" y="1682944"/>
                  <a:pt x="9403677" y="1676911"/>
                  <a:pt x="9446930" y="1660505"/>
                </a:cubicBezTo>
                <a:cubicBezTo>
                  <a:pt x="9456218" y="1656982"/>
                  <a:pt x="9489310" y="1610840"/>
                  <a:pt x="9503028" y="1610017"/>
                </a:cubicBezTo>
                <a:cubicBezTo>
                  <a:pt x="9680393" y="1599375"/>
                  <a:pt x="9858317" y="1602537"/>
                  <a:pt x="10035961" y="1598797"/>
                </a:cubicBezTo>
                <a:cubicBezTo>
                  <a:pt x="10353727" y="1575260"/>
                  <a:pt x="10681831" y="1541723"/>
                  <a:pt x="10995239" y="1604407"/>
                </a:cubicBezTo>
                <a:cubicBezTo>
                  <a:pt x="11017481" y="1615528"/>
                  <a:pt x="11043823" y="1630022"/>
                  <a:pt x="11068167" y="1632456"/>
                </a:cubicBezTo>
                <a:lnTo>
                  <a:pt x="11124265" y="1638066"/>
                </a:lnTo>
                <a:cubicBezTo>
                  <a:pt x="11141095" y="1641806"/>
                  <a:pt x="11157687" y="1646848"/>
                  <a:pt x="11174754" y="1649286"/>
                </a:cubicBezTo>
                <a:cubicBezTo>
                  <a:pt x="11197044" y="1652470"/>
                  <a:pt x="11219656" y="1652761"/>
                  <a:pt x="11242071" y="1654896"/>
                </a:cubicBezTo>
                <a:cubicBezTo>
                  <a:pt x="11258928" y="1656501"/>
                  <a:pt x="11275730" y="1658635"/>
                  <a:pt x="11292560" y="1660505"/>
                </a:cubicBezTo>
                <a:cubicBezTo>
                  <a:pt x="11298170" y="1664245"/>
                  <a:pt x="11305001" y="1666606"/>
                  <a:pt x="11309389" y="1671725"/>
                </a:cubicBezTo>
                <a:cubicBezTo>
                  <a:pt x="11316485" y="1680004"/>
                  <a:pt x="11317496" y="1693232"/>
                  <a:pt x="11326219" y="1699774"/>
                </a:cubicBezTo>
                <a:cubicBezTo>
                  <a:pt x="11333847" y="1705495"/>
                  <a:pt x="11344918" y="1703514"/>
                  <a:pt x="11354268" y="1705384"/>
                </a:cubicBezTo>
                <a:cubicBezTo>
                  <a:pt x="11363618" y="1710994"/>
                  <a:pt x="11372565" y="1717337"/>
                  <a:pt x="11382317" y="1722213"/>
                </a:cubicBezTo>
                <a:cubicBezTo>
                  <a:pt x="11387606" y="1724857"/>
                  <a:pt x="11394529" y="1724129"/>
                  <a:pt x="11399146" y="1727823"/>
                </a:cubicBezTo>
                <a:cubicBezTo>
                  <a:pt x="11404411" y="1732035"/>
                  <a:pt x="11406050" y="1739473"/>
                  <a:pt x="11410366" y="1744653"/>
                </a:cubicBezTo>
                <a:cubicBezTo>
                  <a:pt x="11415445" y="1750748"/>
                  <a:pt x="11422324" y="1755220"/>
                  <a:pt x="11427195" y="1761482"/>
                </a:cubicBezTo>
                <a:cubicBezTo>
                  <a:pt x="11435474" y="1772126"/>
                  <a:pt x="11441543" y="1784354"/>
                  <a:pt x="11449634" y="1795141"/>
                </a:cubicBezTo>
                <a:cubicBezTo>
                  <a:pt x="11455244" y="1802621"/>
                  <a:pt x="11458856" y="1812146"/>
                  <a:pt x="11466464" y="1817580"/>
                </a:cubicBezTo>
                <a:cubicBezTo>
                  <a:pt x="11472738" y="1822061"/>
                  <a:pt x="11481423" y="1821320"/>
                  <a:pt x="11488903" y="1823190"/>
                </a:cubicBezTo>
                <a:cubicBezTo>
                  <a:pt x="11494513" y="1826930"/>
                  <a:pt x="11501521" y="1829145"/>
                  <a:pt x="11505733" y="1834410"/>
                </a:cubicBezTo>
                <a:cubicBezTo>
                  <a:pt x="11527492" y="1861609"/>
                  <a:pt x="11491451" y="1844609"/>
                  <a:pt x="11528172" y="1856849"/>
                </a:cubicBezTo>
                <a:cubicBezTo>
                  <a:pt x="11531912" y="1862459"/>
                  <a:pt x="11535473" y="1868192"/>
                  <a:pt x="11539392" y="1873678"/>
                </a:cubicBezTo>
                <a:cubicBezTo>
                  <a:pt x="11544826" y="1881286"/>
                  <a:pt x="11552040" y="1887755"/>
                  <a:pt x="11556221" y="1896118"/>
                </a:cubicBezTo>
                <a:cubicBezTo>
                  <a:pt x="11559669" y="1903014"/>
                  <a:pt x="11559124" y="1911338"/>
                  <a:pt x="11561831" y="1918557"/>
                </a:cubicBezTo>
                <a:cubicBezTo>
                  <a:pt x="11564767" y="1926387"/>
                  <a:pt x="11569310" y="1933516"/>
                  <a:pt x="11573050" y="1940996"/>
                </a:cubicBezTo>
                <a:cubicBezTo>
                  <a:pt x="11574920" y="1950346"/>
                  <a:pt x="11575645" y="1959999"/>
                  <a:pt x="11578660" y="1969045"/>
                </a:cubicBezTo>
                <a:cubicBezTo>
                  <a:pt x="11585366" y="1989163"/>
                  <a:pt x="11597000" y="2011335"/>
                  <a:pt x="11606709" y="2030753"/>
                </a:cubicBezTo>
                <a:cubicBezTo>
                  <a:pt x="11610957" y="2056239"/>
                  <a:pt x="11609491" y="2072803"/>
                  <a:pt x="11629149" y="2092461"/>
                </a:cubicBezTo>
                <a:cubicBezTo>
                  <a:pt x="11633330" y="2096642"/>
                  <a:pt x="11640368" y="2096201"/>
                  <a:pt x="11645978" y="2098071"/>
                </a:cubicBezTo>
                <a:cubicBezTo>
                  <a:pt x="11647848" y="2103681"/>
                  <a:pt x="11649186" y="2109497"/>
                  <a:pt x="11651588" y="2114901"/>
                </a:cubicBezTo>
                <a:cubicBezTo>
                  <a:pt x="11656682" y="2126363"/>
                  <a:pt x="11663914" y="2136851"/>
                  <a:pt x="11668417" y="2148559"/>
                </a:cubicBezTo>
                <a:cubicBezTo>
                  <a:pt x="11678965" y="2175983"/>
                  <a:pt x="11680571" y="2193434"/>
                  <a:pt x="11685247" y="2221487"/>
                </a:cubicBezTo>
                <a:cubicBezTo>
                  <a:pt x="11687117" y="2255146"/>
                  <a:pt x="11688336" y="2288848"/>
                  <a:pt x="11690857" y="2322464"/>
                </a:cubicBezTo>
                <a:cubicBezTo>
                  <a:pt x="11693946" y="2363657"/>
                  <a:pt x="11701751" y="2404573"/>
                  <a:pt x="11702076" y="2445880"/>
                </a:cubicBezTo>
                <a:cubicBezTo>
                  <a:pt x="11703622" y="2642226"/>
                  <a:pt x="11703474" y="2838683"/>
                  <a:pt x="11696466" y="3034910"/>
                </a:cubicBezTo>
                <a:cubicBezTo>
                  <a:pt x="11695958" y="3049142"/>
                  <a:pt x="11684504" y="3060795"/>
                  <a:pt x="11679637" y="3074179"/>
                </a:cubicBezTo>
                <a:cubicBezTo>
                  <a:pt x="11677002" y="3081425"/>
                  <a:pt x="11675897" y="3089138"/>
                  <a:pt x="11674027" y="3096618"/>
                </a:cubicBezTo>
                <a:cubicBezTo>
                  <a:pt x="11679637" y="3216294"/>
                  <a:pt x="11652971" y="3341987"/>
                  <a:pt x="11690857" y="3455647"/>
                </a:cubicBezTo>
                <a:cubicBezTo>
                  <a:pt x="11700832" y="3485571"/>
                  <a:pt x="11742057" y="3600952"/>
                  <a:pt x="11752565" y="3651990"/>
                </a:cubicBezTo>
                <a:cubicBezTo>
                  <a:pt x="11761368" y="3694747"/>
                  <a:pt x="11767524" y="3738007"/>
                  <a:pt x="11775004" y="3781016"/>
                </a:cubicBezTo>
                <a:cubicBezTo>
                  <a:pt x="11773134" y="3850204"/>
                  <a:pt x="11778159" y="3919923"/>
                  <a:pt x="11769394" y="3988579"/>
                </a:cubicBezTo>
                <a:cubicBezTo>
                  <a:pt x="11766747" y="4009317"/>
                  <a:pt x="11751183" y="4026230"/>
                  <a:pt x="11741345" y="4044677"/>
                </a:cubicBezTo>
                <a:cubicBezTo>
                  <a:pt x="11730794" y="4064460"/>
                  <a:pt x="11713020" y="4092196"/>
                  <a:pt x="11696466" y="4106385"/>
                </a:cubicBezTo>
                <a:cubicBezTo>
                  <a:pt x="11655473" y="4141522"/>
                  <a:pt x="11599923" y="4162243"/>
                  <a:pt x="11550611" y="4179313"/>
                </a:cubicBezTo>
                <a:cubicBezTo>
                  <a:pt x="11534320" y="4184952"/>
                  <a:pt x="11516894" y="4186539"/>
                  <a:pt x="11500123" y="4190532"/>
                </a:cubicBezTo>
                <a:cubicBezTo>
                  <a:pt x="11409703" y="4212060"/>
                  <a:pt x="11450409" y="4206953"/>
                  <a:pt x="11348658" y="4218582"/>
                </a:cubicBezTo>
                <a:cubicBezTo>
                  <a:pt x="11311316" y="4222850"/>
                  <a:pt x="11274045" y="4229465"/>
                  <a:pt x="11236461" y="4229801"/>
                </a:cubicBezTo>
                <a:lnTo>
                  <a:pt x="8841070" y="4241021"/>
                </a:lnTo>
                <a:cubicBezTo>
                  <a:pt x="8786842" y="4242891"/>
                  <a:pt x="8732529" y="4243081"/>
                  <a:pt x="8678385" y="4246631"/>
                </a:cubicBezTo>
                <a:cubicBezTo>
                  <a:pt x="8618413" y="4250564"/>
                  <a:pt x="8558970" y="4263012"/>
                  <a:pt x="8498871" y="4263460"/>
                </a:cubicBezTo>
                <a:cubicBezTo>
                  <a:pt x="8308106" y="4264883"/>
                  <a:pt x="8117404" y="4255980"/>
                  <a:pt x="7926670" y="4252240"/>
                </a:cubicBezTo>
                <a:cubicBezTo>
                  <a:pt x="7879922" y="4248500"/>
                  <a:pt x="7832945" y="4246960"/>
                  <a:pt x="7786425" y="4241021"/>
                </a:cubicBezTo>
                <a:cubicBezTo>
                  <a:pt x="7744948" y="4235726"/>
                  <a:pt x="7704253" y="4225456"/>
                  <a:pt x="7663009" y="4218582"/>
                </a:cubicBezTo>
                <a:cubicBezTo>
                  <a:pt x="7614488" y="4210495"/>
                  <a:pt x="7565772" y="4203622"/>
                  <a:pt x="7517154" y="4196142"/>
                </a:cubicBezTo>
                <a:cubicBezTo>
                  <a:pt x="7487235" y="4184922"/>
                  <a:pt x="7458816" y="4168301"/>
                  <a:pt x="7427396" y="4162483"/>
                </a:cubicBezTo>
                <a:cubicBezTo>
                  <a:pt x="7279893" y="4135168"/>
                  <a:pt x="7247893" y="4150245"/>
                  <a:pt x="7130076" y="4128824"/>
                </a:cubicBezTo>
                <a:cubicBezTo>
                  <a:pt x="7096152" y="4122656"/>
                  <a:pt x="7063111" y="4112053"/>
                  <a:pt x="7029100" y="4106385"/>
                </a:cubicBezTo>
                <a:cubicBezTo>
                  <a:pt x="6995695" y="4100818"/>
                  <a:pt x="6961552" y="4100587"/>
                  <a:pt x="6928123" y="4095166"/>
                </a:cubicBezTo>
                <a:cubicBezTo>
                  <a:pt x="6771773" y="4069812"/>
                  <a:pt x="6873395" y="4078610"/>
                  <a:pt x="6731779" y="4050287"/>
                </a:cubicBezTo>
                <a:cubicBezTo>
                  <a:pt x="6530744" y="4010080"/>
                  <a:pt x="6741425" y="4061111"/>
                  <a:pt x="6608363" y="4027848"/>
                </a:cubicBezTo>
                <a:cubicBezTo>
                  <a:pt x="6509256" y="4029718"/>
                  <a:pt x="6408084" y="4013241"/>
                  <a:pt x="6311043" y="4033458"/>
                </a:cubicBezTo>
                <a:cubicBezTo>
                  <a:pt x="6267839" y="4042459"/>
                  <a:pt x="6240663" y="4086761"/>
                  <a:pt x="6204457" y="4111995"/>
                </a:cubicBezTo>
                <a:cubicBezTo>
                  <a:pt x="6115230" y="4174183"/>
                  <a:pt x="6015872" y="4214711"/>
                  <a:pt x="5957625" y="4319558"/>
                </a:cubicBezTo>
                <a:cubicBezTo>
                  <a:pt x="5934571" y="4361056"/>
                  <a:pt x="5930066" y="4373641"/>
                  <a:pt x="5901527" y="4409315"/>
                </a:cubicBezTo>
                <a:cubicBezTo>
                  <a:pt x="5788641" y="4550421"/>
                  <a:pt x="5919491" y="4382749"/>
                  <a:pt x="5834209" y="4482243"/>
                </a:cubicBezTo>
                <a:cubicBezTo>
                  <a:pt x="5807616" y="4513268"/>
                  <a:pt x="5793333" y="4541461"/>
                  <a:pt x="5761281" y="4566390"/>
                </a:cubicBezTo>
                <a:cubicBezTo>
                  <a:pt x="5756613" y="4570020"/>
                  <a:pt x="5750062" y="4570130"/>
                  <a:pt x="5744452" y="4572000"/>
                </a:cubicBezTo>
                <a:cubicBezTo>
                  <a:pt x="5700645" y="4615804"/>
                  <a:pt x="5764074" y="4549856"/>
                  <a:pt x="5699573" y="4633708"/>
                </a:cubicBezTo>
                <a:cubicBezTo>
                  <a:pt x="5691511" y="4644188"/>
                  <a:pt x="5679989" y="4651599"/>
                  <a:pt x="5671524" y="4661757"/>
                </a:cubicBezTo>
                <a:cubicBezTo>
                  <a:pt x="5661226" y="4674115"/>
                  <a:pt x="5652825" y="4687936"/>
                  <a:pt x="5643475" y="4701026"/>
                </a:cubicBezTo>
                <a:cubicBezTo>
                  <a:pt x="5639735" y="4712246"/>
                  <a:pt x="5637149" y="4723918"/>
                  <a:pt x="5632255" y="4734685"/>
                </a:cubicBezTo>
                <a:cubicBezTo>
                  <a:pt x="5622208" y="4756788"/>
                  <a:pt x="5612027" y="4765985"/>
                  <a:pt x="5598596" y="4785173"/>
                </a:cubicBezTo>
                <a:cubicBezTo>
                  <a:pt x="5590863" y="4796220"/>
                  <a:pt x="5582706" y="4807045"/>
                  <a:pt x="5576157" y="4818832"/>
                </a:cubicBezTo>
                <a:cubicBezTo>
                  <a:pt x="5562490" y="4843433"/>
                  <a:pt x="5582172" y="4831150"/>
                  <a:pt x="5553718" y="4852491"/>
                </a:cubicBezTo>
                <a:cubicBezTo>
                  <a:pt x="5516569" y="4880353"/>
                  <a:pt x="5491941" y="4877201"/>
                  <a:pt x="5441522" y="4897369"/>
                </a:cubicBezTo>
                <a:cubicBezTo>
                  <a:pt x="5422111" y="4905134"/>
                  <a:pt x="5405041" y="4918190"/>
                  <a:pt x="5385423" y="4925418"/>
                </a:cubicBezTo>
                <a:cubicBezTo>
                  <a:pt x="5369246" y="4931378"/>
                  <a:pt x="5351290" y="4931186"/>
                  <a:pt x="5334935" y="4936638"/>
                </a:cubicBezTo>
                <a:cubicBezTo>
                  <a:pt x="5317463" y="4942462"/>
                  <a:pt x="5301728" y="4952710"/>
                  <a:pt x="5284447" y="4959077"/>
                </a:cubicBezTo>
                <a:cubicBezTo>
                  <a:pt x="5266128" y="4965826"/>
                  <a:pt x="5246870" y="4969733"/>
                  <a:pt x="5228349" y="4975907"/>
                </a:cubicBezTo>
                <a:cubicBezTo>
                  <a:pt x="5207585" y="4982828"/>
                  <a:pt x="5187824" y="4992839"/>
                  <a:pt x="5166641" y="4998346"/>
                </a:cubicBezTo>
                <a:cubicBezTo>
                  <a:pt x="5094205" y="5017179"/>
                  <a:pt x="5020238" y="5029787"/>
                  <a:pt x="4947858" y="5048834"/>
                </a:cubicBezTo>
                <a:cubicBezTo>
                  <a:pt x="4912329" y="5058184"/>
                  <a:pt x="4876438" y="5066251"/>
                  <a:pt x="4841271" y="5076883"/>
                </a:cubicBezTo>
                <a:cubicBezTo>
                  <a:pt x="4795989" y="5090573"/>
                  <a:pt x="4752602" y="5110581"/>
                  <a:pt x="4706636" y="5121762"/>
                </a:cubicBezTo>
                <a:cubicBezTo>
                  <a:pt x="4682946" y="5127525"/>
                  <a:pt x="4658017" y="5125502"/>
                  <a:pt x="4633708" y="5127372"/>
                </a:cubicBezTo>
                <a:cubicBezTo>
                  <a:pt x="4551431" y="5140461"/>
                  <a:pt x="4470170" y="5164887"/>
                  <a:pt x="4386876" y="5166640"/>
                </a:cubicBezTo>
                <a:cubicBezTo>
                  <a:pt x="4188277" y="5170821"/>
                  <a:pt x="4162419" y="5157558"/>
                  <a:pt x="4027848" y="5116152"/>
                </a:cubicBezTo>
                <a:cubicBezTo>
                  <a:pt x="3924956" y="5027958"/>
                  <a:pt x="3909519" y="5021545"/>
                  <a:pt x="3809065" y="4886150"/>
                </a:cubicBezTo>
                <a:cubicBezTo>
                  <a:pt x="3765483" y="4827409"/>
                  <a:pt x="3732100" y="4761705"/>
                  <a:pt x="3691259" y="4701026"/>
                </a:cubicBezTo>
                <a:cubicBezTo>
                  <a:pt x="3666617" y="4664414"/>
                  <a:pt x="3648634" y="4620090"/>
                  <a:pt x="3612722" y="4594439"/>
                </a:cubicBezTo>
                <a:cubicBezTo>
                  <a:pt x="3582442" y="4572811"/>
                  <a:pt x="3568594" y="4566169"/>
                  <a:pt x="3545404" y="4538341"/>
                </a:cubicBezTo>
                <a:cubicBezTo>
                  <a:pt x="3525222" y="4514123"/>
                  <a:pt x="3475835" y="4434487"/>
                  <a:pt x="3466866" y="4420535"/>
                </a:cubicBezTo>
                <a:cubicBezTo>
                  <a:pt x="3459386" y="4385006"/>
                  <a:pt x="3452743" y="4349291"/>
                  <a:pt x="3444427" y="4313948"/>
                </a:cubicBezTo>
                <a:cubicBezTo>
                  <a:pt x="3437778" y="4285691"/>
                  <a:pt x="3427033" y="4258388"/>
                  <a:pt x="3421988" y="4229801"/>
                </a:cubicBezTo>
                <a:cubicBezTo>
                  <a:pt x="3379632" y="3989784"/>
                  <a:pt x="3432175" y="4208847"/>
                  <a:pt x="3399549" y="4078336"/>
                </a:cubicBezTo>
                <a:cubicBezTo>
                  <a:pt x="3390937" y="3966379"/>
                  <a:pt x="3394902" y="3918538"/>
                  <a:pt x="3360280" y="3814675"/>
                </a:cubicBezTo>
                <a:cubicBezTo>
                  <a:pt x="3354670" y="3797845"/>
                  <a:pt x="3348548" y="3781178"/>
                  <a:pt x="3343450" y="3764186"/>
                </a:cubicBezTo>
                <a:cubicBezTo>
                  <a:pt x="3331715" y="3725068"/>
                  <a:pt x="3309792" y="3646380"/>
                  <a:pt x="3309792" y="3646380"/>
                </a:cubicBezTo>
                <a:cubicBezTo>
                  <a:pt x="3291944" y="3414371"/>
                  <a:pt x="3328752" y="3577403"/>
                  <a:pt x="2827347" y="3551013"/>
                </a:cubicBezTo>
                <a:cubicBezTo>
                  <a:pt x="2808580" y="3550025"/>
                  <a:pt x="2789973" y="3547009"/>
                  <a:pt x="2771249" y="3545404"/>
                </a:cubicBezTo>
                <a:lnTo>
                  <a:pt x="2631004" y="3534184"/>
                </a:lnTo>
                <a:lnTo>
                  <a:pt x="2356123" y="3539794"/>
                </a:lnTo>
                <a:cubicBezTo>
                  <a:pt x="2339187" y="3540410"/>
                  <a:pt x="2282448" y="3554802"/>
                  <a:pt x="2271976" y="3556623"/>
                </a:cubicBezTo>
                <a:cubicBezTo>
                  <a:pt x="2245922" y="3561154"/>
                  <a:pt x="2219492" y="3563312"/>
                  <a:pt x="2193438" y="3567843"/>
                </a:cubicBezTo>
                <a:cubicBezTo>
                  <a:pt x="2176453" y="3570797"/>
                  <a:pt x="2160123" y="3577547"/>
                  <a:pt x="2142950" y="3579062"/>
                </a:cubicBezTo>
                <a:cubicBezTo>
                  <a:pt x="2096345" y="3583174"/>
                  <a:pt x="2049453" y="3582802"/>
                  <a:pt x="2002704" y="3584672"/>
                </a:cubicBezTo>
                <a:cubicBezTo>
                  <a:pt x="1926820" y="3594158"/>
                  <a:pt x="1908775" y="3591149"/>
                  <a:pt x="1840020" y="3618331"/>
                </a:cubicBezTo>
                <a:cubicBezTo>
                  <a:pt x="1783163" y="3640809"/>
                  <a:pt x="1730345" y="3673890"/>
                  <a:pt x="1671725" y="3691259"/>
                </a:cubicBezTo>
                <a:lnTo>
                  <a:pt x="1520260" y="3736137"/>
                </a:lnTo>
                <a:cubicBezTo>
                  <a:pt x="1490255" y="3745208"/>
                  <a:pt x="1461102" y="3757386"/>
                  <a:pt x="1430503" y="3764186"/>
                </a:cubicBezTo>
                <a:cubicBezTo>
                  <a:pt x="1348504" y="3782409"/>
                  <a:pt x="1396993" y="3772410"/>
                  <a:pt x="1284648" y="3792235"/>
                </a:cubicBezTo>
                <a:cubicBezTo>
                  <a:pt x="836659" y="3969074"/>
                  <a:pt x="1147866" y="3876949"/>
                  <a:pt x="314150" y="3870773"/>
                </a:cubicBezTo>
                <a:cubicBezTo>
                  <a:pt x="297320" y="3863293"/>
                  <a:pt x="280134" y="3856570"/>
                  <a:pt x="263661" y="3848334"/>
                </a:cubicBezTo>
                <a:cubicBezTo>
                  <a:pt x="216364" y="3824685"/>
                  <a:pt x="175548" y="3803037"/>
                  <a:pt x="134636" y="3769796"/>
                </a:cubicBezTo>
                <a:cubicBezTo>
                  <a:pt x="122321" y="3759790"/>
                  <a:pt x="112197" y="3747357"/>
                  <a:pt x="100977" y="3736137"/>
                </a:cubicBezTo>
                <a:cubicBezTo>
                  <a:pt x="86642" y="3693135"/>
                  <a:pt x="108757" y="3752422"/>
                  <a:pt x="61708" y="3680039"/>
                </a:cubicBezTo>
                <a:cubicBezTo>
                  <a:pt x="25120" y="3623750"/>
                  <a:pt x="21523" y="3604592"/>
                  <a:pt x="0" y="3545404"/>
                </a:cubicBezTo>
                <a:cubicBezTo>
                  <a:pt x="3740" y="3442557"/>
                  <a:pt x="5904" y="3339641"/>
                  <a:pt x="11220" y="3236864"/>
                </a:cubicBezTo>
                <a:cubicBezTo>
                  <a:pt x="11525" y="3230958"/>
                  <a:pt x="15131" y="3225698"/>
                  <a:pt x="16830" y="3220034"/>
                </a:cubicBezTo>
                <a:cubicBezTo>
                  <a:pt x="31186" y="3172180"/>
                  <a:pt x="17865" y="3190950"/>
                  <a:pt x="44879" y="3163936"/>
                </a:cubicBezTo>
                <a:cubicBezTo>
                  <a:pt x="54336" y="3126104"/>
                  <a:pt x="45036" y="3146949"/>
                  <a:pt x="84147" y="3107838"/>
                </a:cubicBezTo>
                <a:lnTo>
                  <a:pt x="117806" y="3074179"/>
                </a:lnTo>
                <a:cubicBezTo>
                  <a:pt x="119676" y="3066699"/>
                  <a:pt x="119449" y="3058351"/>
                  <a:pt x="123416" y="3051740"/>
                </a:cubicBezTo>
                <a:cubicBezTo>
                  <a:pt x="130930" y="3039217"/>
                  <a:pt x="142341" y="3029485"/>
                  <a:pt x="151465" y="3018081"/>
                </a:cubicBezTo>
                <a:cubicBezTo>
                  <a:pt x="165390" y="3000675"/>
                  <a:pt x="168121" y="2995903"/>
                  <a:pt x="179514" y="2978812"/>
                </a:cubicBezTo>
                <a:cubicBezTo>
                  <a:pt x="177644" y="2920844"/>
                  <a:pt x="176800" y="2862834"/>
                  <a:pt x="173904" y="2804908"/>
                </a:cubicBezTo>
                <a:cubicBezTo>
                  <a:pt x="173058" y="2787996"/>
                  <a:pt x="172402" y="2770847"/>
                  <a:pt x="168295" y="2754420"/>
                </a:cubicBezTo>
                <a:cubicBezTo>
                  <a:pt x="166660" y="2747879"/>
                  <a:pt x="160815" y="2743200"/>
                  <a:pt x="157075" y="2737590"/>
                </a:cubicBezTo>
                <a:cubicBezTo>
                  <a:pt x="155205" y="2726370"/>
                  <a:pt x="155689" y="2714492"/>
                  <a:pt x="151465" y="2703931"/>
                </a:cubicBezTo>
                <a:cubicBezTo>
                  <a:pt x="147993" y="2695250"/>
                  <a:pt x="134853" y="2690839"/>
                  <a:pt x="134636" y="2681492"/>
                </a:cubicBezTo>
                <a:cubicBezTo>
                  <a:pt x="131071" y="2528187"/>
                  <a:pt x="134178" y="2374713"/>
                  <a:pt x="140246" y="2221487"/>
                </a:cubicBezTo>
                <a:cubicBezTo>
                  <a:pt x="141669" y="2185546"/>
                  <a:pt x="157075" y="2114901"/>
                  <a:pt x="157075" y="2114901"/>
                </a:cubicBezTo>
                <a:cubicBezTo>
                  <a:pt x="158945" y="2083112"/>
                  <a:pt x="157961" y="2051026"/>
                  <a:pt x="162685" y="2019534"/>
                </a:cubicBezTo>
                <a:cubicBezTo>
                  <a:pt x="163685" y="2012866"/>
                  <a:pt x="171248" y="2008901"/>
                  <a:pt x="173904" y="2002704"/>
                </a:cubicBezTo>
                <a:cubicBezTo>
                  <a:pt x="176941" y="1995617"/>
                  <a:pt x="176921" y="1987526"/>
                  <a:pt x="179514" y="1980265"/>
                </a:cubicBezTo>
                <a:cubicBezTo>
                  <a:pt x="198701" y="1926543"/>
                  <a:pt x="192710" y="1938034"/>
                  <a:pt x="213173" y="1907337"/>
                </a:cubicBezTo>
                <a:cubicBezTo>
                  <a:pt x="211303" y="1888638"/>
                  <a:pt x="209004" y="1869976"/>
                  <a:pt x="207563" y="1851239"/>
                </a:cubicBezTo>
                <a:cubicBezTo>
                  <a:pt x="205264" y="1821350"/>
                  <a:pt x="208130" y="1790816"/>
                  <a:pt x="201954" y="1761482"/>
                </a:cubicBezTo>
                <a:cubicBezTo>
                  <a:pt x="200320" y="1753719"/>
                  <a:pt x="190287" y="1750677"/>
                  <a:pt x="185124" y="1744653"/>
                </a:cubicBezTo>
                <a:cubicBezTo>
                  <a:pt x="179039" y="1737554"/>
                  <a:pt x="173905" y="1729693"/>
                  <a:pt x="168295" y="1722213"/>
                </a:cubicBezTo>
                <a:cubicBezTo>
                  <a:pt x="166425" y="1716603"/>
                  <a:pt x="164310" y="1711070"/>
                  <a:pt x="162685" y="1705384"/>
                </a:cubicBezTo>
                <a:cubicBezTo>
                  <a:pt x="160567" y="1697971"/>
                  <a:pt x="159782" y="1690164"/>
                  <a:pt x="157075" y="1682945"/>
                </a:cubicBezTo>
                <a:cubicBezTo>
                  <a:pt x="154139" y="1675115"/>
                  <a:pt x="149595" y="1667985"/>
                  <a:pt x="145855" y="1660505"/>
                </a:cubicBezTo>
                <a:cubicBezTo>
                  <a:pt x="134804" y="1616296"/>
                  <a:pt x="140246" y="1645776"/>
                  <a:pt x="140246" y="1570748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20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60B7877-622E-459F-940B-7B4219EA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51" y="532932"/>
            <a:ext cx="8084173" cy="454734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DD98A85-9097-49ED-83E7-64C202347323}"/>
              </a:ext>
            </a:extLst>
          </p:cNvPr>
          <p:cNvSpPr/>
          <p:nvPr/>
        </p:nvSpPr>
        <p:spPr>
          <a:xfrm>
            <a:off x="2002704" y="112195"/>
            <a:ext cx="8089770" cy="5476581"/>
          </a:xfrm>
          <a:custGeom>
            <a:avLst/>
            <a:gdLst>
              <a:gd name="connsiteX0" fmla="*/ 269271 w 8089770"/>
              <a:gd name="connsiteY0" fmla="*/ 2058803 h 5476581"/>
              <a:gd name="connsiteX1" fmla="*/ 258052 w 8089770"/>
              <a:gd name="connsiteY1" fmla="*/ 1997095 h 5476581"/>
              <a:gd name="connsiteX2" fmla="*/ 246832 w 8089770"/>
              <a:gd name="connsiteY2" fmla="*/ 1980265 h 5476581"/>
              <a:gd name="connsiteX3" fmla="*/ 252442 w 8089770"/>
              <a:gd name="connsiteY3" fmla="*/ 1800751 h 5476581"/>
              <a:gd name="connsiteX4" fmla="*/ 269271 w 8089770"/>
              <a:gd name="connsiteY4" fmla="*/ 1761482 h 5476581"/>
              <a:gd name="connsiteX5" fmla="*/ 280491 w 8089770"/>
              <a:gd name="connsiteY5" fmla="*/ 1733433 h 5476581"/>
              <a:gd name="connsiteX6" fmla="*/ 291711 w 8089770"/>
              <a:gd name="connsiteY6" fmla="*/ 1699774 h 5476581"/>
              <a:gd name="connsiteX7" fmla="*/ 302930 w 8089770"/>
              <a:gd name="connsiteY7" fmla="*/ 1671725 h 5476581"/>
              <a:gd name="connsiteX8" fmla="*/ 308540 w 8089770"/>
              <a:gd name="connsiteY8" fmla="*/ 1643676 h 5476581"/>
              <a:gd name="connsiteX9" fmla="*/ 330979 w 8089770"/>
              <a:gd name="connsiteY9" fmla="*/ 1621237 h 5476581"/>
              <a:gd name="connsiteX10" fmla="*/ 353419 w 8089770"/>
              <a:gd name="connsiteY10" fmla="*/ 1576359 h 5476581"/>
              <a:gd name="connsiteX11" fmla="*/ 375858 w 8089770"/>
              <a:gd name="connsiteY11" fmla="*/ 1525870 h 5476581"/>
              <a:gd name="connsiteX12" fmla="*/ 392687 w 8089770"/>
              <a:gd name="connsiteY12" fmla="*/ 1514651 h 5476581"/>
              <a:gd name="connsiteX13" fmla="*/ 398297 w 8089770"/>
              <a:gd name="connsiteY13" fmla="*/ 1492211 h 5476581"/>
              <a:gd name="connsiteX14" fmla="*/ 443176 w 8089770"/>
              <a:gd name="connsiteY14" fmla="*/ 1441723 h 5476581"/>
              <a:gd name="connsiteX15" fmla="*/ 465615 w 8089770"/>
              <a:gd name="connsiteY15" fmla="*/ 1424893 h 5476581"/>
              <a:gd name="connsiteX16" fmla="*/ 476835 w 8089770"/>
              <a:gd name="connsiteY16" fmla="*/ 1408064 h 5476581"/>
              <a:gd name="connsiteX17" fmla="*/ 521713 w 8089770"/>
              <a:gd name="connsiteY17" fmla="*/ 1363186 h 5476581"/>
              <a:gd name="connsiteX18" fmla="*/ 549762 w 8089770"/>
              <a:gd name="connsiteY18" fmla="*/ 1323917 h 5476581"/>
              <a:gd name="connsiteX19" fmla="*/ 560982 w 8089770"/>
              <a:gd name="connsiteY19" fmla="*/ 1295868 h 5476581"/>
              <a:gd name="connsiteX20" fmla="*/ 577811 w 8089770"/>
              <a:gd name="connsiteY20" fmla="*/ 1273428 h 5476581"/>
              <a:gd name="connsiteX21" fmla="*/ 611470 w 8089770"/>
              <a:gd name="connsiteY21" fmla="*/ 1183671 h 5476581"/>
              <a:gd name="connsiteX22" fmla="*/ 645129 w 8089770"/>
              <a:gd name="connsiteY22" fmla="*/ 1116354 h 5476581"/>
              <a:gd name="connsiteX23" fmla="*/ 661959 w 8089770"/>
              <a:gd name="connsiteY23" fmla="*/ 1071475 h 5476581"/>
              <a:gd name="connsiteX24" fmla="*/ 729276 w 8089770"/>
              <a:gd name="connsiteY24" fmla="*/ 1009767 h 5476581"/>
              <a:gd name="connsiteX25" fmla="*/ 734886 w 8089770"/>
              <a:gd name="connsiteY25" fmla="*/ 987328 h 5476581"/>
              <a:gd name="connsiteX26" fmla="*/ 757325 w 8089770"/>
              <a:gd name="connsiteY26" fmla="*/ 976108 h 5476581"/>
              <a:gd name="connsiteX27" fmla="*/ 802204 w 8089770"/>
              <a:gd name="connsiteY27" fmla="*/ 948059 h 5476581"/>
              <a:gd name="connsiteX28" fmla="*/ 841473 w 8089770"/>
              <a:gd name="connsiteY28" fmla="*/ 931230 h 5476581"/>
              <a:gd name="connsiteX29" fmla="*/ 863912 w 8089770"/>
              <a:gd name="connsiteY29" fmla="*/ 914400 h 5476581"/>
              <a:gd name="connsiteX30" fmla="*/ 891961 w 8089770"/>
              <a:gd name="connsiteY30" fmla="*/ 897571 h 5476581"/>
              <a:gd name="connsiteX31" fmla="*/ 897571 w 8089770"/>
              <a:gd name="connsiteY31" fmla="*/ 880741 h 5476581"/>
              <a:gd name="connsiteX32" fmla="*/ 914400 w 8089770"/>
              <a:gd name="connsiteY32" fmla="*/ 875132 h 5476581"/>
              <a:gd name="connsiteX33" fmla="*/ 931230 w 8089770"/>
              <a:gd name="connsiteY33" fmla="*/ 858302 h 5476581"/>
              <a:gd name="connsiteX34" fmla="*/ 942449 w 8089770"/>
              <a:gd name="connsiteY34" fmla="*/ 835863 h 5476581"/>
              <a:gd name="connsiteX35" fmla="*/ 964889 w 8089770"/>
              <a:gd name="connsiteY35" fmla="*/ 819033 h 5476581"/>
              <a:gd name="connsiteX36" fmla="*/ 998548 w 8089770"/>
              <a:gd name="connsiteY36" fmla="*/ 779765 h 5476581"/>
              <a:gd name="connsiteX37" fmla="*/ 1015377 w 8089770"/>
              <a:gd name="connsiteY37" fmla="*/ 757325 h 5476581"/>
              <a:gd name="connsiteX38" fmla="*/ 1037816 w 8089770"/>
              <a:gd name="connsiteY38" fmla="*/ 734886 h 5476581"/>
              <a:gd name="connsiteX39" fmla="*/ 1043426 w 8089770"/>
              <a:gd name="connsiteY39" fmla="*/ 718057 h 5476581"/>
              <a:gd name="connsiteX40" fmla="*/ 1065865 w 8089770"/>
              <a:gd name="connsiteY40" fmla="*/ 706837 h 5476581"/>
              <a:gd name="connsiteX41" fmla="*/ 1082695 w 8089770"/>
              <a:gd name="connsiteY41" fmla="*/ 695617 h 5476581"/>
              <a:gd name="connsiteX42" fmla="*/ 1127573 w 8089770"/>
              <a:gd name="connsiteY42" fmla="*/ 656349 h 5476581"/>
              <a:gd name="connsiteX43" fmla="*/ 1166842 w 8089770"/>
              <a:gd name="connsiteY43" fmla="*/ 628300 h 5476581"/>
              <a:gd name="connsiteX44" fmla="*/ 1217330 w 8089770"/>
              <a:gd name="connsiteY44" fmla="*/ 594641 h 5476581"/>
              <a:gd name="connsiteX45" fmla="*/ 1267819 w 8089770"/>
              <a:gd name="connsiteY45" fmla="*/ 577811 h 5476581"/>
              <a:gd name="connsiteX46" fmla="*/ 1284648 w 8089770"/>
              <a:gd name="connsiteY46" fmla="*/ 555372 h 5476581"/>
              <a:gd name="connsiteX47" fmla="*/ 1335136 w 8089770"/>
              <a:gd name="connsiteY47" fmla="*/ 538543 h 5476581"/>
              <a:gd name="connsiteX48" fmla="*/ 1351966 w 8089770"/>
              <a:gd name="connsiteY48" fmla="*/ 527323 h 5476581"/>
              <a:gd name="connsiteX49" fmla="*/ 1374405 w 8089770"/>
              <a:gd name="connsiteY49" fmla="*/ 516103 h 5476581"/>
              <a:gd name="connsiteX50" fmla="*/ 1396844 w 8089770"/>
              <a:gd name="connsiteY50" fmla="*/ 499274 h 5476581"/>
              <a:gd name="connsiteX51" fmla="*/ 1436113 w 8089770"/>
              <a:gd name="connsiteY51" fmla="*/ 493664 h 5476581"/>
              <a:gd name="connsiteX52" fmla="*/ 1492211 w 8089770"/>
              <a:gd name="connsiteY52" fmla="*/ 443176 h 5476581"/>
              <a:gd name="connsiteX53" fmla="*/ 1509041 w 8089770"/>
              <a:gd name="connsiteY53" fmla="*/ 426346 h 5476581"/>
              <a:gd name="connsiteX54" fmla="*/ 1548309 w 8089770"/>
              <a:gd name="connsiteY54" fmla="*/ 409517 h 5476581"/>
              <a:gd name="connsiteX55" fmla="*/ 1570749 w 8089770"/>
              <a:gd name="connsiteY55" fmla="*/ 392687 h 5476581"/>
              <a:gd name="connsiteX56" fmla="*/ 1593188 w 8089770"/>
              <a:gd name="connsiteY56" fmla="*/ 381468 h 5476581"/>
              <a:gd name="connsiteX57" fmla="*/ 1615627 w 8089770"/>
              <a:gd name="connsiteY57" fmla="*/ 364638 h 5476581"/>
              <a:gd name="connsiteX58" fmla="*/ 1638067 w 8089770"/>
              <a:gd name="connsiteY58" fmla="*/ 353419 h 5476581"/>
              <a:gd name="connsiteX59" fmla="*/ 1660506 w 8089770"/>
              <a:gd name="connsiteY59" fmla="*/ 336589 h 5476581"/>
              <a:gd name="connsiteX60" fmla="*/ 1688555 w 8089770"/>
              <a:gd name="connsiteY60" fmla="*/ 330979 h 5476581"/>
              <a:gd name="connsiteX61" fmla="*/ 1705384 w 8089770"/>
              <a:gd name="connsiteY61" fmla="*/ 319760 h 5476581"/>
              <a:gd name="connsiteX62" fmla="*/ 1722214 w 8089770"/>
              <a:gd name="connsiteY62" fmla="*/ 302930 h 5476581"/>
              <a:gd name="connsiteX63" fmla="*/ 1744653 w 8089770"/>
              <a:gd name="connsiteY63" fmla="*/ 297320 h 5476581"/>
              <a:gd name="connsiteX64" fmla="*/ 1767092 w 8089770"/>
              <a:gd name="connsiteY64" fmla="*/ 286101 h 5476581"/>
              <a:gd name="connsiteX65" fmla="*/ 1783922 w 8089770"/>
              <a:gd name="connsiteY65" fmla="*/ 280491 h 5476581"/>
              <a:gd name="connsiteX66" fmla="*/ 1806361 w 8089770"/>
              <a:gd name="connsiteY66" fmla="*/ 263662 h 5476581"/>
              <a:gd name="connsiteX67" fmla="*/ 1834410 w 8089770"/>
              <a:gd name="connsiteY67" fmla="*/ 246832 h 5476581"/>
              <a:gd name="connsiteX68" fmla="*/ 1856849 w 8089770"/>
              <a:gd name="connsiteY68" fmla="*/ 224393 h 5476581"/>
              <a:gd name="connsiteX69" fmla="*/ 1918557 w 8089770"/>
              <a:gd name="connsiteY69" fmla="*/ 207563 h 5476581"/>
              <a:gd name="connsiteX70" fmla="*/ 1969046 w 8089770"/>
              <a:gd name="connsiteY70" fmla="*/ 173905 h 5476581"/>
              <a:gd name="connsiteX71" fmla="*/ 2008314 w 8089770"/>
              <a:gd name="connsiteY71" fmla="*/ 162685 h 5476581"/>
              <a:gd name="connsiteX72" fmla="*/ 2053193 w 8089770"/>
              <a:gd name="connsiteY72" fmla="*/ 151465 h 5476581"/>
              <a:gd name="connsiteX73" fmla="*/ 2098071 w 8089770"/>
              <a:gd name="connsiteY73" fmla="*/ 129026 h 5476581"/>
              <a:gd name="connsiteX74" fmla="*/ 2131730 w 8089770"/>
              <a:gd name="connsiteY74" fmla="*/ 117806 h 5476581"/>
              <a:gd name="connsiteX75" fmla="*/ 2215878 w 8089770"/>
              <a:gd name="connsiteY75" fmla="*/ 95367 h 5476581"/>
              <a:gd name="connsiteX76" fmla="*/ 2249536 w 8089770"/>
              <a:gd name="connsiteY76" fmla="*/ 89757 h 5476581"/>
              <a:gd name="connsiteX77" fmla="*/ 2294415 w 8089770"/>
              <a:gd name="connsiteY77" fmla="*/ 78538 h 5476581"/>
              <a:gd name="connsiteX78" fmla="*/ 2328074 w 8089770"/>
              <a:gd name="connsiteY78" fmla="*/ 67318 h 5476581"/>
              <a:gd name="connsiteX79" fmla="*/ 2501978 w 8089770"/>
              <a:gd name="connsiteY79" fmla="*/ 44879 h 5476581"/>
              <a:gd name="connsiteX80" fmla="*/ 2664663 w 8089770"/>
              <a:gd name="connsiteY80" fmla="*/ 22439 h 5476581"/>
              <a:gd name="connsiteX81" fmla="*/ 2950763 w 8089770"/>
              <a:gd name="connsiteY81" fmla="*/ 0 h 5476581"/>
              <a:gd name="connsiteX82" fmla="*/ 3186376 w 8089770"/>
              <a:gd name="connsiteY82" fmla="*/ 28049 h 5476581"/>
              <a:gd name="connsiteX83" fmla="*/ 3225644 w 8089770"/>
              <a:gd name="connsiteY83" fmla="*/ 50489 h 5476581"/>
              <a:gd name="connsiteX84" fmla="*/ 3248084 w 8089770"/>
              <a:gd name="connsiteY84" fmla="*/ 61708 h 5476581"/>
              <a:gd name="connsiteX85" fmla="*/ 3292962 w 8089770"/>
              <a:gd name="connsiteY85" fmla="*/ 78538 h 5476581"/>
              <a:gd name="connsiteX86" fmla="*/ 3315402 w 8089770"/>
              <a:gd name="connsiteY86" fmla="*/ 95367 h 5476581"/>
              <a:gd name="connsiteX87" fmla="*/ 3354670 w 8089770"/>
              <a:gd name="connsiteY87" fmla="*/ 106587 h 5476581"/>
              <a:gd name="connsiteX88" fmla="*/ 3405159 w 8089770"/>
              <a:gd name="connsiteY88" fmla="*/ 117806 h 5476581"/>
              <a:gd name="connsiteX89" fmla="*/ 3421988 w 8089770"/>
              <a:gd name="connsiteY89" fmla="*/ 123416 h 5476581"/>
              <a:gd name="connsiteX90" fmla="*/ 3500525 w 8089770"/>
              <a:gd name="connsiteY90" fmla="*/ 134636 h 5476581"/>
              <a:gd name="connsiteX91" fmla="*/ 3545404 w 8089770"/>
              <a:gd name="connsiteY91" fmla="*/ 151465 h 5476581"/>
              <a:gd name="connsiteX92" fmla="*/ 3567843 w 8089770"/>
              <a:gd name="connsiteY92" fmla="*/ 162685 h 5476581"/>
              <a:gd name="connsiteX93" fmla="*/ 3584673 w 8089770"/>
              <a:gd name="connsiteY93" fmla="*/ 168295 h 5476581"/>
              <a:gd name="connsiteX94" fmla="*/ 3601502 w 8089770"/>
              <a:gd name="connsiteY94" fmla="*/ 179514 h 5476581"/>
              <a:gd name="connsiteX95" fmla="*/ 3685649 w 8089770"/>
              <a:gd name="connsiteY95" fmla="*/ 196344 h 5476581"/>
              <a:gd name="connsiteX96" fmla="*/ 3708089 w 8089770"/>
              <a:gd name="connsiteY96" fmla="*/ 213173 h 5476581"/>
              <a:gd name="connsiteX97" fmla="*/ 3786626 w 8089770"/>
              <a:gd name="connsiteY97" fmla="*/ 269271 h 5476581"/>
              <a:gd name="connsiteX98" fmla="*/ 3825895 w 8089770"/>
              <a:gd name="connsiteY98" fmla="*/ 302930 h 5476581"/>
              <a:gd name="connsiteX99" fmla="*/ 3881993 w 8089770"/>
              <a:gd name="connsiteY99" fmla="*/ 347809 h 5476581"/>
              <a:gd name="connsiteX100" fmla="*/ 3926871 w 8089770"/>
              <a:gd name="connsiteY100" fmla="*/ 381468 h 5476581"/>
              <a:gd name="connsiteX101" fmla="*/ 3943701 w 8089770"/>
              <a:gd name="connsiteY101" fmla="*/ 398297 h 5476581"/>
              <a:gd name="connsiteX102" fmla="*/ 3966140 w 8089770"/>
              <a:gd name="connsiteY102" fmla="*/ 415127 h 5476581"/>
              <a:gd name="connsiteX103" fmla="*/ 3999799 w 8089770"/>
              <a:gd name="connsiteY103" fmla="*/ 437566 h 5476581"/>
              <a:gd name="connsiteX104" fmla="*/ 4044678 w 8089770"/>
              <a:gd name="connsiteY104" fmla="*/ 471225 h 5476581"/>
              <a:gd name="connsiteX105" fmla="*/ 4067117 w 8089770"/>
              <a:gd name="connsiteY105" fmla="*/ 488054 h 5476581"/>
              <a:gd name="connsiteX106" fmla="*/ 4095166 w 8089770"/>
              <a:gd name="connsiteY106" fmla="*/ 493664 h 5476581"/>
              <a:gd name="connsiteX107" fmla="*/ 4123215 w 8089770"/>
              <a:gd name="connsiteY107" fmla="*/ 521713 h 5476581"/>
              <a:gd name="connsiteX108" fmla="*/ 4140044 w 8089770"/>
              <a:gd name="connsiteY108" fmla="*/ 532933 h 5476581"/>
              <a:gd name="connsiteX109" fmla="*/ 4179313 w 8089770"/>
              <a:gd name="connsiteY109" fmla="*/ 577811 h 5476581"/>
              <a:gd name="connsiteX110" fmla="*/ 4224192 w 8089770"/>
              <a:gd name="connsiteY110" fmla="*/ 645129 h 5476581"/>
              <a:gd name="connsiteX111" fmla="*/ 4252241 w 8089770"/>
              <a:gd name="connsiteY111" fmla="*/ 684398 h 5476581"/>
              <a:gd name="connsiteX112" fmla="*/ 4263460 w 8089770"/>
              <a:gd name="connsiteY112" fmla="*/ 701227 h 5476581"/>
              <a:gd name="connsiteX113" fmla="*/ 4269070 w 8089770"/>
              <a:gd name="connsiteY113" fmla="*/ 718057 h 5476581"/>
              <a:gd name="connsiteX114" fmla="*/ 4285900 w 8089770"/>
              <a:gd name="connsiteY114" fmla="*/ 723666 h 5476581"/>
              <a:gd name="connsiteX115" fmla="*/ 4375657 w 8089770"/>
              <a:gd name="connsiteY115" fmla="*/ 813424 h 5476581"/>
              <a:gd name="connsiteX116" fmla="*/ 4398096 w 8089770"/>
              <a:gd name="connsiteY116" fmla="*/ 835863 h 5476581"/>
              <a:gd name="connsiteX117" fmla="*/ 4454194 w 8089770"/>
              <a:gd name="connsiteY117" fmla="*/ 931230 h 5476581"/>
              <a:gd name="connsiteX118" fmla="*/ 4499073 w 8089770"/>
              <a:gd name="connsiteY118" fmla="*/ 981718 h 5476581"/>
              <a:gd name="connsiteX119" fmla="*/ 4532732 w 8089770"/>
              <a:gd name="connsiteY119" fmla="*/ 1043426 h 5476581"/>
              <a:gd name="connsiteX120" fmla="*/ 4605659 w 8089770"/>
              <a:gd name="connsiteY120" fmla="*/ 1121963 h 5476581"/>
              <a:gd name="connsiteX121" fmla="*/ 4639318 w 8089770"/>
              <a:gd name="connsiteY121" fmla="*/ 1166842 h 5476581"/>
              <a:gd name="connsiteX122" fmla="*/ 4813222 w 8089770"/>
              <a:gd name="connsiteY122" fmla="*/ 1374405 h 5476581"/>
              <a:gd name="connsiteX123" fmla="*/ 4835662 w 8089770"/>
              <a:gd name="connsiteY123" fmla="*/ 1447333 h 5476581"/>
              <a:gd name="connsiteX124" fmla="*/ 4891760 w 8089770"/>
              <a:gd name="connsiteY124" fmla="*/ 1531480 h 5476581"/>
              <a:gd name="connsiteX125" fmla="*/ 4897370 w 8089770"/>
              <a:gd name="connsiteY125" fmla="*/ 1559529 h 5476581"/>
              <a:gd name="connsiteX126" fmla="*/ 4936638 w 8089770"/>
              <a:gd name="connsiteY126" fmla="*/ 1553919 h 5476581"/>
              <a:gd name="connsiteX127" fmla="*/ 4959078 w 8089770"/>
              <a:gd name="connsiteY127" fmla="*/ 1559529 h 5476581"/>
              <a:gd name="connsiteX128" fmla="*/ 5032005 w 8089770"/>
              <a:gd name="connsiteY128" fmla="*/ 1598798 h 5476581"/>
              <a:gd name="connsiteX129" fmla="*/ 5110543 w 8089770"/>
              <a:gd name="connsiteY129" fmla="*/ 1654896 h 5476581"/>
              <a:gd name="connsiteX130" fmla="*/ 5183470 w 8089770"/>
              <a:gd name="connsiteY130" fmla="*/ 1666116 h 5476581"/>
              <a:gd name="connsiteX131" fmla="*/ 5245178 w 8089770"/>
              <a:gd name="connsiteY131" fmla="*/ 1688555 h 5476581"/>
              <a:gd name="connsiteX132" fmla="*/ 5312496 w 8089770"/>
              <a:gd name="connsiteY132" fmla="*/ 1699774 h 5476581"/>
              <a:gd name="connsiteX133" fmla="*/ 5463961 w 8089770"/>
              <a:gd name="connsiteY133" fmla="*/ 1727824 h 5476581"/>
              <a:gd name="connsiteX134" fmla="*/ 5592987 w 8089770"/>
              <a:gd name="connsiteY134" fmla="*/ 1739043 h 5476581"/>
              <a:gd name="connsiteX135" fmla="*/ 5789330 w 8089770"/>
              <a:gd name="connsiteY135" fmla="*/ 1755873 h 5476581"/>
              <a:gd name="connsiteX136" fmla="*/ 6210067 w 8089770"/>
              <a:gd name="connsiteY136" fmla="*/ 1772702 h 5476581"/>
              <a:gd name="connsiteX137" fmla="*/ 6361532 w 8089770"/>
              <a:gd name="connsiteY137" fmla="*/ 1783922 h 5476581"/>
              <a:gd name="connsiteX138" fmla="*/ 6423240 w 8089770"/>
              <a:gd name="connsiteY138" fmla="*/ 1795141 h 5476581"/>
              <a:gd name="connsiteX139" fmla="*/ 6602754 w 8089770"/>
              <a:gd name="connsiteY139" fmla="*/ 1823190 h 5476581"/>
              <a:gd name="connsiteX140" fmla="*/ 6653242 w 8089770"/>
              <a:gd name="connsiteY140" fmla="*/ 1834410 h 5476581"/>
              <a:gd name="connsiteX141" fmla="*/ 6726170 w 8089770"/>
              <a:gd name="connsiteY141" fmla="*/ 1856849 h 5476581"/>
              <a:gd name="connsiteX142" fmla="*/ 6950562 w 8089770"/>
              <a:gd name="connsiteY142" fmla="*/ 1896118 h 5476581"/>
              <a:gd name="connsiteX143" fmla="*/ 7017880 w 8089770"/>
              <a:gd name="connsiteY143" fmla="*/ 1929777 h 5476581"/>
              <a:gd name="connsiteX144" fmla="*/ 7085198 w 8089770"/>
              <a:gd name="connsiteY144" fmla="*/ 1985875 h 5476581"/>
              <a:gd name="connsiteX145" fmla="*/ 7169345 w 8089770"/>
              <a:gd name="connsiteY145" fmla="*/ 2047583 h 5476581"/>
              <a:gd name="connsiteX146" fmla="*/ 7292761 w 8089770"/>
              <a:gd name="connsiteY146" fmla="*/ 2120511 h 5476581"/>
              <a:gd name="connsiteX147" fmla="*/ 7376908 w 8089770"/>
              <a:gd name="connsiteY147" fmla="*/ 2148560 h 5476581"/>
              <a:gd name="connsiteX148" fmla="*/ 7466665 w 8089770"/>
              <a:gd name="connsiteY148" fmla="*/ 2098071 h 5476581"/>
              <a:gd name="connsiteX149" fmla="*/ 7483495 w 8089770"/>
              <a:gd name="connsiteY149" fmla="*/ 2075632 h 5476581"/>
              <a:gd name="connsiteX150" fmla="*/ 7533983 w 8089770"/>
              <a:gd name="connsiteY150" fmla="*/ 2114901 h 5476581"/>
              <a:gd name="connsiteX151" fmla="*/ 7573252 w 8089770"/>
              <a:gd name="connsiteY151" fmla="*/ 2154170 h 5476581"/>
              <a:gd name="connsiteX152" fmla="*/ 7629350 w 8089770"/>
              <a:gd name="connsiteY152" fmla="*/ 2221487 h 5476581"/>
              <a:gd name="connsiteX153" fmla="*/ 7814474 w 8089770"/>
              <a:gd name="connsiteY153" fmla="*/ 2401001 h 5476581"/>
              <a:gd name="connsiteX154" fmla="*/ 7960329 w 8089770"/>
              <a:gd name="connsiteY154" fmla="*/ 2552466 h 5476581"/>
              <a:gd name="connsiteX155" fmla="*/ 7982768 w 8089770"/>
              <a:gd name="connsiteY155" fmla="*/ 2586125 h 5476581"/>
              <a:gd name="connsiteX156" fmla="*/ 8022037 w 8089770"/>
              <a:gd name="connsiteY156" fmla="*/ 2743200 h 5476581"/>
              <a:gd name="connsiteX157" fmla="*/ 8044476 w 8089770"/>
              <a:gd name="connsiteY157" fmla="*/ 2816128 h 5476581"/>
              <a:gd name="connsiteX158" fmla="*/ 8061306 w 8089770"/>
              <a:gd name="connsiteY158" fmla="*/ 2945154 h 5476581"/>
              <a:gd name="connsiteX159" fmla="*/ 8072525 w 8089770"/>
              <a:gd name="connsiteY159" fmla="*/ 2973203 h 5476581"/>
              <a:gd name="connsiteX160" fmla="*/ 8078135 w 8089770"/>
              <a:gd name="connsiteY160" fmla="*/ 3018081 h 5476581"/>
              <a:gd name="connsiteX161" fmla="*/ 8089355 w 8089770"/>
              <a:gd name="connsiteY161" fmla="*/ 3051740 h 5476581"/>
              <a:gd name="connsiteX162" fmla="*/ 8083745 w 8089770"/>
              <a:gd name="connsiteY162" fmla="*/ 3410768 h 5476581"/>
              <a:gd name="connsiteX163" fmla="*/ 8078135 w 8089770"/>
              <a:gd name="connsiteY163" fmla="*/ 3444427 h 5476581"/>
              <a:gd name="connsiteX164" fmla="*/ 8050086 w 8089770"/>
              <a:gd name="connsiteY164" fmla="*/ 3522965 h 5476581"/>
              <a:gd name="connsiteX165" fmla="*/ 8033257 w 8089770"/>
              <a:gd name="connsiteY165" fmla="*/ 3556624 h 5476581"/>
              <a:gd name="connsiteX166" fmla="*/ 8022037 w 8089770"/>
              <a:gd name="connsiteY166" fmla="*/ 3590282 h 5476581"/>
              <a:gd name="connsiteX167" fmla="*/ 7993988 w 8089770"/>
              <a:gd name="connsiteY167" fmla="*/ 3685649 h 5476581"/>
              <a:gd name="connsiteX168" fmla="*/ 7977159 w 8089770"/>
              <a:gd name="connsiteY168" fmla="*/ 3736138 h 5476581"/>
              <a:gd name="connsiteX169" fmla="*/ 7965939 w 8089770"/>
              <a:gd name="connsiteY169" fmla="*/ 3752967 h 5476581"/>
              <a:gd name="connsiteX170" fmla="*/ 7954719 w 8089770"/>
              <a:gd name="connsiteY170" fmla="*/ 3781016 h 5476581"/>
              <a:gd name="connsiteX171" fmla="*/ 7932280 w 8089770"/>
              <a:gd name="connsiteY171" fmla="*/ 3809065 h 5476581"/>
              <a:gd name="connsiteX172" fmla="*/ 7921060 w 8089770"/>
              <a:gd name="connsiteY172" fmla="*/ 3831505 h 5476581"/>
              <a:gd name="connsiteX173" fmla="*/ 7881792 w 8089770"/>
              <a:gd name="connsiteY173" fmla="*/ 3881993 h 5476581"/>
              <a:gd name="connsiteX174" fmla="*/ 7848133 w 8089770"/>
              <a:gd name="connsiteY174" fmla="*/ 3921262 h 5476581"/>
              <a:gd name="connsiteX175" fmla="*/ 7820084 w 8089770"/>
              <a:gd name="connsiteY175" fmla="*/ 3949311 h 5476581"/>
              <a:gd name="connsiteX176" fmla="*/ 7797644 w 8089770"/>
              <a:gd name="connsiteY176" fmla="*/ 3994189 h 5476581"/>
              <a:gd name="connsiteX177" fmla="*/ 7780815 w 8089770"/>
              <a:gd name="connsiteY177" fmla="*/ 4016628 h 5476581"/>
              <a:gd name="connsiteX178" fmla="*/ 7769595 w 8089770"/>
              <a:gd name="connsiteY178" fmla="*/ 4033458 h 5476581"/>
              <a:gd name="connsiteX179" fmla="*/ 7719107 w 8089770"/>
              <a:gd name="connsiteY179" fmla="*/ 4162484 h 5476581"/>
              <a:gd name="connsiteX180" fmla="*/ 7696668 w 8089770"/>
              <a:gd name="connsiteY180" fmla="*/ 4190533 h 5476581"/>
              <a:gd name="connsiteX181" fmla="*/ 7618130 w 8089770"/>
              <a:gd name="connsiteY181" fmla="*/ 4285900 h 5476581"/>
              <a:gd name="connsiteX182" fmla="*/ 7427397 w 8089770"/>
              <a:gd name="connsiteY182" fmla="*/ 4403706 h 5476581"/>
              <a:gd name="connsiteX183" fmla="*/ 7376908 w 8089770"/>
              <a:gd name="connsiteY183" fmla="*/ 4454194 h 5476581"/>
              <a:gd name="connsiteX184" fmla="*/ 7253492 w 8089770"/>
              <a:gd name="connsiteY184" fmla="*/ 4594439 h 5476581"/>
              <a:gd name="connsiteX185" fmla="*/ 7102027 w 8089770"/>
              <a:gd name="connsiteY185" fmla="*/ 4813222 h 5476581"/>
              <a:gd name="connsiteX186" fmla="*/ 7062759 w 8089770"/>
              <a:gd name="connsiteY186" fmla="*/ 4886150 h 5476581"/>
              <a:gd name="connsiteX187" fmla="*/ 6855195 w 8089770"/>
              <a:gd name="connsiteY187" fmla="*/ 5037615 h 5476581"/>
              <a:gd name="connsiteX188" fmla="*/ 6512997 w 8089770"/>
              <a:gd name="connsiteY188" fmla="*/ 5110543 h 5476581"/>
              <a:gd name="connsiteX189" fmla="*/ 6412020 w 8089770"/>
              <a:gd name="connsiteY189" fmla="*/ 5138592 h 5476581"/>
              <a:gd name="connsiteX190" fmla="*/ 6311043 w 8089770"/>
              <a:gd name="connsiteY190" fmla="*/ 5149811 h 5476581"/>
              <a:gd name="connsiteX191" fmla="*/ 6052992 w 8089770"/>
              <a:gd name="connsiteY191" fmla="*/ 5189080 h 5476581"/>
              <a:gd name="connsiteX192" fmla="*/ 5727622 w 8089770"/>
              <a:gd name="connsiteY192" fmla="*/ 5267617 h 5476581"/>
              <a:gd name="connsiteX193" fmla="*/ 5665914 w 8089770"/>
              <a:gd name="connsiteY193" fmla="*/ 5295666 h 5476581"/>
              <a:gd name="connsiteX194" fmla="*/ 5604206 w 8089770"/>
              <a:gd name="connsiteY194" fmla="*/ 5329325 h 5476581"/>
              <a:gd name="connsiteX195" fmla="*/ 5486400 w 8089770"/>
              <a:gd name="connsiteY195" fmla="*/ 5351765 h 5476581"/>
              <a:gd name="connsiteX196" fmla="*/ 5290057 w 8089770"/>
              <a:gd name="connsiteY196" fmla="*/ 5385424 h 5476581"/>
              <a:gd name="connsiteX197" fmla="*/ 5026395 w 8089770"/>
              <a:gd name="connsiteY197" fmla="*/ 5447132 h 5476581"/>
              <a:gd name="connsiteX198" fmla="*/ 4442975 w 8089770"/>
              <a:gd name="connsiteY198" fmla="*/ 5458351 h 5476581"/>
              <a:gd name="connsiteX199" fmla="*/ 3893213 w 8089770"/>
              <a:gd name="connsiteY199" fmla="*/ 5463961 h 5476581"/>
              <a:gd name="connsiteX200" fmla="*/ 3781016 w 8089770"/>
              <a:gd name="connsiteY200" fmla="*/ 5435912 h 5476581"/>
              <a:gd name="connsiteX201" fmla="*/ 3696869 w 8089770"/>
              <a:gd name="connsiteY201" fmla="*/ 5419082 h 5476581"/>
              <a:gd name="connsiteX202" fmla="*/ 3657600 w 8089770"/>
              <a:gd name="connsiteY202" fmla="*/ 5396643 h 5476581"/>
              <a:gd name="connsiteX203" fmla="*/ 3545404 w 8089770"/>
              <a:gd name="connsiteY203" fmla="*/ 5368594 h 5476581"/>
              <a:gd name="connsiteX204" fmla="*/ 2709541 w 8089770"/>
              <a:gd name="connsiteY204" fmla="*/ 5334935 h 5476581"/>
              <a:gd name="connsiteX205" fmla="*/ 2294415 w 8089770"/>
              <a:gd name="connsiteY205" fmla="*/ 5312496 h 5476581"/>
              <a:gd name="connsiteX206" fmla="*/ 2041973 w 8089770"/>
              <a:gd name="connsiteY206" fmla="*/ 5306886 h 5476581"/>
              <a:gd name="connsiteX207" fmla="*/ 1924167 w 8089770"/>
              <a:gd name="connsiteY207" fmla="*/ 5295666 h 5476581"/>
              <a:gd name="connsiteX208" fmla="*/ 1374405 w 8089770"/>
              <a:gd name="connsiteY208" fmla="*/ 5273227 h 5476581"/>
              <a:gd name="connsiteX209" fmla="*/ 1284648 w 8089770"/>
              <a:gd name="connsiteY209" fmla="*/ 5183470 h 5476581"/>
              <a:gd name="connsiteX210" fmla="*/ 1256599 w 8089770"/>
              <a:gd name="connsiteY210" fmla="*/ 5155421 h 5476581"/>
              <a:gd name="connsiteX211" fmla="*/ 1222940 w 8089770"/>
              <a:gd name="connsiteY211" fmla="*/ 5132982 h 5476581"/>
              <a:gd name="connsiteX212" fmla="*/ 1178062 w 8089770"/>
              <a:gd name="connsiteY212" fmla="*/ 5104933 h 5476581"/>
              <a:gd name="connsiteX213" fmla="*/ 1105134 w 8089770"/>
              <a:gd name="connsiteY213" fmla="*/ 4964687 h 5476581"/>
              <a:gd name="connsiteX214" fmla="*/ 1026597 w 8089770"/>
              <a:gd name="connsiteY214" fmla="*/ 4768344 h 5476581"/>
              <a:gd name="connsiteX215" fmla="*/ 1015377 w 8089770"/>
              <a:gd name="connsiteY215" fmla="*/ 4706636 h 5476581"/>
              <a:gd name="connsiteX216" fmla="*/ 998548 w 8089770"/>
              <a:gd name="connsiteY216" fmla="*/ 4684197 h 5476581"/>
              <a:gd name="connsiteX217" fmla="*/ 970498 w 8089770"/>
              <a:gd name="connsiteY217" fmla="*/ 4611269 h 5476581"/>
              <a:gd name="connsiteX218" fmla="*/ 953669 w 8089770"/>
              <a:gd name="connsiteY218" fmla="*/ 4504682 h 5476581"/>
              <a:gd name="connsiteX219" fmla="*/ 942449 w 8089770"/>
              <a:gd name="connsiteY219" fmla="*/ 4386876 h 5476581"/>
              <a:gd name="connsiteX220" fmla="*/ 931230 w 8089770"/>
              <a:gd name="connsiteY220" fmla="*/ 3915652 h 5476581"/>
              <a:gd name="connsiteX221" fmla="*/ 914400 w 8089770"/>
              <a:gd name="connsiteY221" fmla="*/ 3893212 h 5476581"/>
              <a:gd name="connsiteX222" fmla="*/ 852692 w 8089770"/>
              <a:gd name="connsiteY222" fmla="*/ 3837114 h 5476581"/>
              <a:gd name="connsiteX223" fmla="*/ 729276 w 8089770"/>
              <a:gd name="connsiteY223" fmla="*/ 3775406 h 5476581"/>
              <a:gd name="connsiteX224" fmla="*/ 690008 w 8089770"/>
              <a:gd name="connsiteY224" fmla="*/ 3741747 h 5476581"/>
              <a:gd name="connsiteX225" fmla="*/ 611470 w 8089770"/>
              <a:gd name="connsiteY225" fmla="*/ 3674430 h 5476581"/>
              <a:gd name="connsiteX226" fmla="*/ 504884 w 8089770"/>
              <a:gd name="connsiteY226" fmla="*/ 3573453 h 5476581"/>
              <a:gd name="connsiteX227" fmla="*/ 403907 w 8089770"/>
              <a:gd name="connsiteY227" fmla="*/ 3478086 h 5476581"/>
              <a:gd name="connsiteX228" fmla="*/ 325370 w 8089770"/>
              <a:gd name="connsiteY228" fmla="*/ 3438817 h 5476581"/>
              <a:gd name="connsiteX229" fmla="*/ 258052 w 8089770"/>
              <a:gd name="connsiteY229" fmla="*/ 3393939 h 5476581"/>
              <a:gd name="connsiteX230" fmla="*/ 241222 w 8089770"/>
              <a:gd name="connsiteY230" fmla="*/ 3371500 h 5476581"/>
              <a:gd name="connsiteX231" fmla="*/ 117806 w 8089770"/>
              <a:gd name="connsiteY231" fmla="*/ 3203205 h 5476581"/>
              <a:gd name="connsiteX232" fmla="*/ 72928 w 8089770"/>
              <a:gd name="connsiteY232" fmla="*/ 3085399 h 5476581"/>
              <a:gd name="connsiteX233" fmla="*/ 56098 w 8089770"/>
              <a:gd name="connsiteY233" fmla="*/ 3068570 h 5476581"/>
              <a:gd name="connsiteX234" fmla="*/ 39269 w 8089770"/>
              <a:gd name="connsiteY234" fmla="*/ 3040520 h 5476581"/>
              <a:gd name="connsiteX235" fmla="*/ 22440 w 8089770"/>
              <a:gd name="connsiteY235" fmla="*/ 3023691 h 5476581"/>
              <a:gd name="connsiteX236" fmla="*/ 0 w 8089770"/>
              <a:gd name="connsiteY236" fmla="*/ 2995642 h 5476581"/>
              <a:gd name="connsiteX237" fmla="*/ 11220 w 8089770"/>
              <a:gd name="connsiteY237" fmla="*/ 2664663 h 5476581"/>
              <a:gd name="connsiteX238" fmla="*/ 28049 w 8089770"/>
              <a:gd name="connsiteY238" fmla="*/ 2569296 h 5476581"/>
              <a:gd name="connsiteX239" fmla="*/ 44879 w 8089770"/>
              <a:gd name="connsiteY239" fmla="*/ 2552466 h 5476581"/>
              <a:gd name="connsiteX240" fmla="*/ 50489 w 8089770"/>
              <a:gd name="connsiteY240" fmla="*/ 2496368 h 5476581"/>
              <a:gd name="connsiteX241" fmla="*/ 78538 w 8089770"/>
              <a:gd name="connsiteY241" fmla="*/ 2423441 h 5476581"/>
              <a:gd name="connsiteX242" fmla="*/ 100977 w 8089770"/>
              <a:gd name="connsiteY242" fmla="*/ 2372952 h 5476581"/>
              <a:gd name="connsiteX243" fmla="*/ 123416 w 8089770"/>
              <a:gd name="connsiteY243" fmla="*/ 2333684 h 5476581"/>
              <a:gd name="connsiteX244" fmla="*/ 129026 w 8089770"/>
              <a:gd name="connsiteY244" fmla="*/ 2305635 h 5476581"/>
              <a:gd name="connsiteX245" fmla="*/ 140246 w 8089770"/>
              <a:gd name="connsiteY245" fmla="*/ 2288805 h 5476581"/>
              <a:gd name="connsiteX246" fmla="*/ 157075 w 8089770"/>
              <a:gd name="connsiteY246" fmla="*/ 2255146 h 5476581"/>
              <a:gd name="connsiteX247" fmla="*/ 179514 w 8089770"/>
              <a:gd name="connsiteY247" fmla="*/ 2204658 h 5476581"/>
              <a:gd name="connsiteX248" fmla="*/ 185124 w 8089770"/>
              <a:gd name="connsiteY248" fmla="*/ 2182219 h 5476581"/>
              <a:gd name="connsiteX249" fmla="*/ 218783 w 8089770"/>
              <a:gd name="connsiteY249" fmla="*/ 2154170 h 5476581"/>
              <a:gd name="connsiteX250" fmla="*/ 241222 w 8089770"/>
              <a:gd name="connsiteY250" fmla="*/ 2120511 h 5476581"/>
              <a:gd name="connsiteX251" fmla="*/ 269271 w 8089770"/>
              <a:gd name="connsiteY251" fmla="*/ 2058803 h 547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8089770" h="5476581">
                <a:moveTo>
                  <a:pt x="269271" y="2058803"/>
                </a:moveTo>
                <a:cubicBezTo>
                  <a:pt x="267971" y="2049699"/>
                  <a:pt x="263721" y="2010323"/>
                  <a:pt x="258052" y="1997095"/>
                </a:cubicBezTo>
                <a:cubicBezTo>
                  <a:pt x="255396" y="1990898"/>
                  <a:pt x="250572" y="1985875"/>
                  <a:pt x="246832" y="1980265"/>
                </a:cubicBezTo>
                <a:cubicBezTo>
                  <a:pt x="248702" y="1920427"/>
                  <a:pt x="249026" y="1860521"/>
                  <a:pt x="252442" y="1800751"/>
                </a:cubicBezTo>
                <a:cubicBezTo>
                  <a:pt x="253008" y="1790838"/>
                  <a:pt x="266281" y="1768210"/>
                  <a:pt x="269271" y="1761482"/>
                </a:cubicBezTo>
                <a:cubicBezTo>
                  <a:pt x="273361" y="1752280"/>
                  <a:pt x="277050" y="1742897"/>
                  <a:pt x="280491" y="1733433"/>
                </a:cubicBezTo>
                <a:cubicBezTo>
                  <a:pt x="284533" y="1722318"/>
                  <a:pt x="287669" y="1710889"/>
                  <a:pt x="291711" y="1699774"/>
                </a:cubicBezTo>
                <a:cubicBezTo>
                  <a:pt x="295152" y="1690310"/>
                  <a:pt x="300037" y="1681370"/>
                  <a:pt x="302930" y="1671725"/>
                </a:cubicBezTo>
                <a:cubicBezTo>
                  <a:pt x="305670" y="1662592"/>
                  <a:pt x="303909" y="1652011"/>
                  <a:pt x="308540" y="1643676"/>
                </a:cubicBezTo>
                <a:cubicBezTo>
                  <a:pt x="313677" y="1634429"/>
                  <a:pt x="325111" y="1630038"/>
                  <a:pt x="330979" y="1621237"/>
                </a:cubicBezTo>
                <a:cubicBezTo>
                  <a:pt x="340257" y="1607321"/>
                  <a:pt x="346831" y="1591732"/>
                  <a:pt x="353419" y="1576359"/>
                </a:cubicBezTo>
                <a:cubicBezTo>
                  <a:pt x="361752" y="1556915"/>
                  <a:pt x="360939" y="1540789"/>
                  <a:pt x="375858" y="1525870"/>
                </a:cubicBezTo>
                <a:cubicBezTo>
                  <a:pt x="380625" y="1521103"/>
                  <a:pt x="387077" y="1518391"/>
                  <a:pt x="392687" y="1514651"/>
                </a:cubicBezTo>
                <a:cubicBezTo>
                  <a:pt x="394557" y="1507171"/>
                  <a:pt x="395260" y="1499298"/>
                  <a:pt x="398297" y="1492211"/>
                </a:cubicBezTo>
                <a:cubicBezTo>
                  <a:pt x="405202" y="1476099"/>
                  <a:pt x="435619" y="1447391"/>
                  <a:pt x="443176" y="1441723"/>
                </a:cubicBezTo>
                <a:cubicBezTo>
                  <a:pt x="450656" y="1436113"/>
                  <a:pt x="459004" y="1431504"/>
                  <a:pt x="465615" y="1424893"/>
                </a:cubicBezTo>
                <a:cubicBezTo>
                  <a:pt x="470382" y="1420126"/>
                  <a:pt x="472068" y="1412831"/>
                  <a:pt x="476835" y="1408064"/>
                </a:cubicBezTo>
                <a:cubicBezTo>
                  <a:pt x="540863" y="1344038"/>
                  <a:pt x="452440" y="1449778"/>
                  <a:pt x="521713" y="1363186"/>
                </a:cubicBezTo>
                <a:cubicBezTo>
                  <a:pt x="535628" y="1321440"/>
                  <a:pt x="514268" y="1377157"/>
                  <a:pt x="549762" y="1323917"/>
                </a:cubicBezTo>
                <a:cubicBezTo>
                  <a:pt x="555348" y="1315538"/>
                  <a:pt x="556092" y="1304671"/>
                  <a:pt x="560982" y="1295868"/>
                </a:cubicBezTo>
                <a:cubicBezTo>
                  <a:pt x="565523" y="1287695"/>
                  <a:pt x="572201" y="1280908"/>
                  <a:pt x="577811" y="1273428"/>
                </a:cubicBezTo>
                <a:cubicBezTo>
                  <a:pt x="598497" y="1190689"/>
                  <a:pt x="576268" y="1265809"/>
                  <a:pt x="611470" y="1183671"/>
                </a:cubicBezTo>
                <a:cubicBezTo>
                  <a:pt x="639339" y="1118643"/>
                  <a:pt x="602009" y="1181033"/>
                  <a:pt x="645129" y="1116354"/>
                </a:cubicBezTo>
                <a:cubicBezTo>
                  <a:pt x="648362" y="1106654"/>
                  <a:pt x="658012" y="1076606"/>
                  <a:pt x="661959" y="1071475"/>
                </a:cubicBezTo>
                <a:cubicBezTo>
                  <a:pt x="685362" y="1041052"/>
                  <a:pt x="702325" y="1029981"/>
                  <a:pt x="729276" y="1009767"/>
                </a:cubicBezTo>
                <a:cubicBezTo>
                  <a:pt x="731146" y="1002287"/>
                  <a:pt x="729950" y="993251"/>
                  <a:pt x="734886" y="987328"/>
                </a:cubicBezTo>
                <a:cubicBezTo>
                  <a:pt x="740240" y="980904"/>
                  <a:pt x="750234" y="980540"/>
                  <a:pt x="757325" y="976108"/>
                </a:cubicBezTo>
                <a:cubicBezTo>
                  <a:pt x="792465" y="954146"/>
                  <a:pt x="766027" y="963564"/>
                  <a:pt x="802204" y="948059"/>
                </a:cubicBezTo>
                <a:cubicBezTo>
                  <a:pt x="826492" y="937649"/>
                  <a:pt x="814415" y="948141"/>
                  <a:pt x="841473" y="931230"/>
                </a:cubicBezTo>
                <a:cubicBezTo>
                  <a:pt x="849402" y="926275"/>
                  <a:pt x="856133" y="919586"/>
                  <a:pt x="863912" y="914400"/>
                </a:cubicBezTo>
                <a:cubicBezTo>
                  <a:pt x="872984" y="908352"/>
                  <a:pt x="882611" y="903181"/>
                  <a:pt x="891961" y="897571"/>
                </a:cubicBezTo>
                <a:cubicBezTo>
                  <a:pt x="893831" y="891961"/>
                  <a:pt x="893390" y="884922"/>
                  <a:pt x="897571" y="880741"/>
                </a:cubicBezTo>
                <a:cubicBezTo>
                  <a:pt x="901752" y="876560"/>
                  <a:pt x="909480" y="878412"/>
                  <a:pt x="914400" y="875132"/>
                </a:cubicBezTo>
                <a:cubicBezTo>
                  <a:pt x="921001" y="870731"/>
                  <a:pt x="925620" y="863912"/>
                  <a:pt x="931230" y="858302"/>
                </a:cubicBezTo>
                <a:cubicBezTo>
                  <a:pt x="934970" y="850822"/>
                  <a:pt x="937007" y="842212"/>
                  <a:pt x="942449" y="835863"/>
                </a:cubicBezTo>
                <a:cubicBezTo>
                  <a:pt x="948534" y="828764"/>
                  <a:pt x="959454" y="826641"/>
                  <a:pt x="964889" y="819033"/>
                </a:cubicBezTo>
                <a:cubicBezTo>
                  <a:pt x="999969" y="769921"/>
                  <a:pt x="925947" y="823323"/>
                  <a:pt x="998548" y="779765"/>
                </a:cubicBezTo>
                <a:cubicBezTo>
                  <a:pt x="1004158" y="772285"/>
                  <a:pt x="1009220" y="764362"/>
                  <a:pt x="1015377" y="757325"/>
                </a:cubicBezTo>
                <a:cubicBezTo>
                  <a:pt x="1022342" y="749364"/>
                  <a:pt x="1031668" y="743494"/>
                  <a:pt x="1037816" y="734886"/>
                </a:cubicBezTo>
                <a:cubicBezTo>
                  <a:pt x="1041253" y="730074"/>
                  <a:pt x="1039245" y="722238"/>
                  <a:pt x="1043426" y="718057"/>
                </a:cubicBezTo>
                <a:cubicBezTo>
                  <a:pt x="1049339" y="712144"/>
                  <a:pt x="1058604" y="710986"/>
                  <a:pt x="1065865" y="706837"/>
                </a:cubicBezTo>
                <a:cubicBezTo>
                  <a:pt x="1071719" y="703492"/>
                  <a:pt x="1077085" y="699357"/>
                  <a:pt x="1082695" y="695617"/>
                </a:cubicBezTo>
                <a:cubicBezTo>
                  <a:pt x="1104414" y="663037"/>
                  <a:pt x="1082263" y="691590"/>
                  <a:pt x="1127573" y="656349"/>
                </a:cubicBezTo>
                <a:cubicBezTo>
                  <a:pt x="1201353" y="598965"/>
                  <a:pt x="1083512" y="679580"/>
                  <a:pt x="1166842" y="628300"/>
                </a:cubicBezTo>
                <a:cubicBezTo>
                  <a:pt x="1184068" y="617699"/>
                  <a:pt x="1198142" y="601037"/>
                  <a:pt x="1217330" y="594641"/>
                </a:cubicBezTo>
                <a:lnTo>
                  <a:pt x="1267819" y="577811"/>
                </a:lnTo>
                <a:cubicBezTo>
                  <a:pt x="1273429" y="570331"/>
                  <a:pt x="1276572" y="560083"/>
                  <a:pt x="1284648" y="555372"/>
                </a:cubicBezTo>
                <a:cubicBezTo>
                  <a:pt x="1299971" y="546434"/>
                  <a:pt x="1335136" y="538543"/>
                  <a:pt x="1335136" y="538543"/>
                </a:cubicBezTo>
                <a:cubicBezTo>
                  <a:pt x="1340746" y="534803"/>
                  <a:pt x="1346112" y="530668"/>
                  <a:pt x="1351966" y="527323"/>
                </a:cubicBezTo>
                <a:cubicBezTo>
                  <a:pt x="1359227" y="523174"/>
                  <a:pt x="1367314" y="520535"/>
                  <a:pt x="1374405" y="516103"/>
                </a:cubicBezTo>
                <a:cubicBezTo>
                  <a:pt x="1382333" y="511148"/>
                  <a:pt x="1388057" y="502469"/>
                  <a:pt x="1396844" y="499274"/>
                </a:cubicBezTo>
                <a:cubicBezTo>
                  <a:pt x="1409270" y="494755"/>
                  <a:pt x="1423023" y="495534"/>
                  <a:pt x="1436113" y="493664"/>
                </a:cubicBezTo>
                <a:cubicBezTo>
                  <a:pt x="1484012" y="445765"/>
                  <a:pt x="1429533" y="498890"/>
                  <a:pt x="1492211" y="443176"/>
                </a:cubicBezTo>
                <a:cubicBezTo>
                  <a:pt x="1498141" y="437905"/>
                  <a:pt x="1502238" y="430428"/>
                  <a:pt x="1509041" y="426346"/>
                </a:cubicBezTo>
                <a:cubicBezTo>
                  <a:pt x="1521252" y="419019"/>
                  <a:pt x="1535807" y="416336"/>
                  <a:pt x="1548309" y="409517"/>
                </a:cubicBezTo>
                <a:cubicBezTo>
                  <a:pt x="1556517" y="405040"/>
                  <a:pt x="1562820" y="397642"/>
                  <a:pt x="1570749" y="392687"/>
                </a:cubicBezTo>
                <a:cubicBezTo>
                  <a:pt x="1577840" y="388255"/>
                  <a:pt x="1586097" y="385900"/>
                  <a:pt x="1593188" y="381468"/>
                </a:cubicBezTo>
                <a:cubicBezTo>
                  <a:pt x="1601117" y="376513"/>
                  <a:pt x="1607698" y="369593"/>
                  <a:pt x="1615627" y="364638"/>
                </a:cubicBezTo>
                <a:cubicBezTo>
                  <a:pt x="1622719" y="360206"/>
                  <a:pt x="1630975" y="357851"/>
                  <a:pt x="1638067" y="353419"/>
                </a:cubicBezTo>
                <a:cubicBezTo>
                  <a:pt x="1645996" y="348464"/>
                  <a:pt x="1651962" y="340386"/>
                  <a:pt x="1660506" y="336589"/>
                </a:cubicBezTo>
                <a:cubicBezTo>
                  <a:pt x="1669219" y="332716"/>
                  <a:pt x="1679205" y="332849"/>
                  <a:pt x="1688555" y="330979"/>
                </a:cubicBezTo>
                <a:cubicBezTo>
                  <a:pt x="1694165" y="327239"/>
                  <a:pt x="1700205" y="324076"/>
                  <a:pt x="1705384" y="319760"/>
                </a:cubicBezTo>
                <a:cubicBezTo>
                  <a:pt x="1711479" y="314681"/>
                  <a:pt x="1715326" y="306866"/>
                  <a:pt x="1722214" y="302930"/>
                </a:cubicBezTo>
                <a:cubicBezTo>
                  <a:pt x="1728908" y="299105"/>
                  <a:pt x="1737434" y="300027"/>
                  <a:pt x="1744653" y="297320"/>
                </a:cubicBezTo>
                <a:cubicBezTo>
                  <a:pt x="1752483" y="294384"/>
                  <a:pt x="1759406" y="289395"/>
                  <a:pt x="1767092" y="286101"/>
                </a:cubicBezTo>
                <a:cubicBezTo>
                  <a:pt x="1772527" y="283772"/>
                  <a:pt x="1778312" y="282361"/>
                  <a:pt x="1783922" y="280491"/>
                </a:cubicBezTo>
                <a:cubicBezTo>
                  <a:pt x="1791402" y="274881"/>
                  <a:pt x="1798582" y="268848"/>
                  <a:pt x="1806361" y="263662"/>
                </a:cubicBezTo>
                <a:cubicBezTo>
                  <a:pt x="1815433" y="257614"/>
                  <a:pt x="1825803" y="253526"/>
                  <a:pt x="1834410" y="246832"/>
                </a:cubicBezTo>
                <a:cubicBezTo>
                  <a:pt x="1842760" y="240338"/>
                  <a:pt x="1848048" y="230261"/>
                  <a:pt x="1856849" y="224393"/>
                </a:cubicBezTo>
                <a:cubicBezTo>
                  <a:pt x="1874868" y="212380"/>
                  <a:pt x="1898224" y="210952"/>
                  <a:pt x="1918557" y="207563"/>
                </a:cubicBezTo>
                <a:cubicBezTo>
                  <a:pt x="1935387" y="196344"/>
                  <a:pt x="1949598" y="179462"/>
                  <a:pt x="1969046" y="173905"/>
                </a:cubicBezTo>
                <a:lnTo>
                  <a:pt x="2008314" y="162685"/>
                </a:lnTo>
                <a:cubicBezTo>
                  <a:pt x="2023213" y="158712"/>
                  <a:pt x="2038755" y="156879"/>
                  <a:pt x="2053193" y="151465"/>
                </a:cubicBezTo>
                <a:cubicBezTo>
                  <a:pt x="2068853" y="145592"/>
                  <a:pt x="2082698" y="135614"/>
                  <a:pt x="2098071" y="129026"/>
                </a:cubicBezTo>
                <a:cubicBezTo>
                  <a:pt x="2108941" y="124367"/>
                  <a:pt x="2120426" y="121284"/>
                  <a:pt x="2131730" y="117806"/>
                </a:cubicBezTo>
                <a:cubicBezTo>
                  <a:pt x="2153480" y="111114"/>
                  <a:pt x="2194431" y="99963"/>
                  <a:pt x="2215878" y="95367"/>
                </a:cubicBezTo>
                <a:cubicBezTo>
                  <a:pt x="2227000" y="92984"/>
                  <a:pt x="2238414" y="92140"/>
                  <a:pt x="2249536" y="89757"/>
                </a:cubicBezTo>
                <a:cubicBezTo>
                  <a:pt x="2264614" y="86526"/>
                  <a:pt x="2279588" y="82774"/>
                  <a:pt x="2294415" y="78538"/>
                </a:cubicBezTo>
                <a:cubicBezTo>
                  <a:pt x="2305787" y="75289"/>
                  <a:pt x="2316562" y="70027"/>
                  <a:pt x="2328074" y="67318"/>
                </a:cubicBezTo>
                <a:cubicBezTo>
                  <a:pt x="2387757" y="53275"/>
                  <a:pt x="2439099" y="51167"/>
                  <a:pt x="2501978" y="44879"/>
                </a:cubicBezTo>
                <a:cubicBezTo>
                  <a:pt x="2587710" y="23445"/>
                  <a:pt x="2524894" y="36774"/>
                  <a:pt x="2664663" y="22439"/>
                </a:cubicBezTo>
                <a:cubicBezTo>
                  <a:pt x="2860151" y="2389"/>
                  <a:pt x="2671472" y="16927"/>
                  <a:pt x="2950763" y="0"/>
                </a:cubicBezTo>
                <a:cubicBezTo>
                  <a:pt x="2972421" y="2166"/>
                  <a:pt x="3131749" y="14392"/>
                  <a:pt x="3186376" y="28049"/>
                </a:cubicBezTo>
                <a:cubicBezTo>
                  <a:pt x="3201447" y="31817"/>
                  <a:pt x="3212659" y="43069"/>
                  <a:pt x="3225644" y="50489"/>
                </a:cubicBezTo>
                <a:cubicBezTo>
                  <a:pt x="3232905" y="54638"/>
                  <a:pt x="3240397" y="58414"/>
                  <a:pt x="3248084" y="61708"/>
                </a:cubicBezTo>
                <a:cubicBezTo>
                  <a:pt x="3270124" y="71153"/>
                  <a:pt x="3266818" y="64014"/>
                  <a:pt x="3292962" y="78538"/>
                </a:cubicBezTo>
                <a:cubicBezTo>
                  <a:pt x="3301135" y="83079"/>
                  <a:pt x="3306890" y="91498"/>
                  <a:pt x="3315402" y="95367"/>
                </a:cubicBezTo>
                <a:cubicBezTo>
                  <a:pt x="3327795" y="101000"/>
                  <a:pt x="3341463" y="103285"/>
                  <a:pt x="3354670" y="106587"/>
                </a:cubicBezTo>
                <a:cubicBezTo>
                  <a:pt x="3371395" y="110768"/>
                  <a:pt x="3388434" y="113625"/>
                  <a:pt x="3405159" y="117806"/>
                </a:cubicBezTo>
                <a:cubicBezTo>
                  <a:pt x="3410896" y="119240"/>
                  <a:pt x="3416165" y="122388"/>
                  <a:pt x="3421988" y="123416"/>
                </a:cubicBezTo>
                <a:cubicBezTo>
                  <a:pt x="3448030" y="128012"/>
                  <a:pt x="3474346" y="130896"/>
                  <a:pt x="3500525" y="134636"/>
                </a:cubicBezTo>
                <a:cubicBezTo>
                  <a:pt x="3535095" y="157680"/>
                  <a:pt x="3496876" y="135288"/>
                  <a:pt x="3545404" y="151465"/>
                </a:cubicBezTo>
                <a:cubicBezTo>
                  <a:pt x="3553337" y="154110"/>
                  <a:pt x="3560157" y="159391"/>
                  <a:pt x="3567843" y="162685"/>
                </a:cubicBezTo>
                <a:cubicBezTo>
                  <a:pt x="3573278" y="165014"/>
                  <a:pt x="3579384" y="165650"/>
                  <a:pt x="3584673" y="168295"/>
                </a:cubicBezTo>
                <a:cubicBezTo>
                  <a:pt x="3590703" y="171310"/>
                  <a:pt x="3595006" y="177710"/>
                  <a:pt x="3601502" y="179514"/>
                </a:cubicBezTo>
                <a:cubicBezTo>
                  <a:pt x="3629063" y="187170"/>
                  <a:pt x="3685649" y="196344"/>
                  <a:pt x="3685649" y="196344"/>
                </a:cubicBezTo>
                <a:cubicBezTo>
                  <a:pt x="3693129" y="201954"/>
                  <a:pt x="3700160" y="208218"/>
                  <a:pt x="3708089" y="213173"/>
                </a:cubicBezTo>
                <a:cubicBezTo>
                  <a:pt x="3743217" y="235127"/>
                  <a:pt x="3748996" y="219098"/>
                  <a:pt x="3786626" y="269271"/>
                </a:cubicBezTo>
                <a:cubicBezTo>
                  <a:pt x="3808473" y="298401"/>
                  <a:pt x="3795093" y="287530"/>
                  <a:pt x="3825895" y="302930"/>
                </a:cubicBezTo>
                <a:cubicBezTo>
                  <a:pt x="3869344" y="346381"/>
                  <a:pt x="3847602" y="336345"/>
                  <a:pt x="3881993" y="347809"/>
                </a:cubicBezTo>
                <a:cubicBezTo>
                  <a:pt x="3903027" y="389874"/>
                  <a:pt x="3878881" y="354807"/>
                  <a:pt x="3926871" y="381468"/>
                </a:cubicBezTo>
                <a:cubicBezTo>
                  <a:pt x="3933806" y="385321"/>
                  <a:pt x="3937677" y="393134"/>
                  <a:pt x="3943701" y="398297"/>
                </a:cubicBezTo>
                <a:cubicBezTo>
                  <a:pt x="3950800" y="404382"/>
                  <a:pt x="3958480" y="409765"/>
                  <a:pt x="3966140" y="415127"/>
                </a:cubicBezTo>
                <a:cubicBezTo>
                  <a:pt x="3977187" y="422860"/>
                  <a:pt x="3990264" y="428031"/>
                  <a:pt x="3999799" y="437566"/>
                </a:cubicBezTo>
                <a:cubicBezTo>
                  <a:pt x="4029411" y="467176"/>
                  <a:pt x="4002856" y="443343"/>
                  <a:pt x="4044678" y="471225"/>
                </a:cubicBezTo>
                <a:cubicBezTo>
                  <a:pt x="4052457" y="476411"/>
                  <a:pt x="4058573" y="484257"/>
                  <a:pt x="4067117" y="488054"/>
                </a:cubicBezTo>
                <a:cubicBezTo>
                  <a:pt x="4075830" y="491926"/>
                  <a:pt x="4085816" y="491794"/>
                  <a:pt x="4095166" y="493664"/>
                </a:cubicBezTo>
                <a:cubicBezTo>
                  <a:pt x="4140043" y="523584"/>
                  <a:pt x="4085816" y="484314"/>
                  <a:pt x="4123215" y="521713"/>
                </a:cubicBezTo>
                <a:cubicBezTo>
                  <a:pt x="4127982" y="526480"/>
                  <a:pt x="4134434" y="529193"/>
                  <a:pt x="4140044" y="532933"/>
                </a:cubicBezTo>
                <a:cubicBezTo>
                  <a:pt x="4184134" y="606414"/>
                  <a:pt x="4128901" y="522358"/>
                  <a:pt x="4179313" y="577811"/>
                </a:cubicBezTo>
                <a:cubicBezTo>
                  <a:pt x="4220939" y="623600"/>
                  <a:pt x="4203290" y="608550"/>
                  <a:pt x="4224192" y="645129"/>
                </a:cubicBezTo>
                <a:cubicBezTo>
                  <a:pt x="4231754" y="658363"/>
                  <a:pt x="4243628" y="672340"/>
                  <a:pt x="4252241" y="684398"/>
                </a:cubicBezTo>
                <a:cubicBezTo>
                  <a:pt x="4256160" y="689884"/>
                  <a:pt x="4260445" y="695197"/>
                  <a:pt x="4263460" y="701227"/>
                </a:cubicBezTo>
                <a:cubicBezTo>
                  <a:pt x="4266105" y="706516"/>
                  <a:pt x="4264888" y="713876"/>
                  <a:pt x="4269070" y="718057"/>
                </a:cubicBezTo>
                <a:cubicBezTo>
                  <a:pt x="4273251" y="722238"/>
                  <a:pt x="4280290" y="721796"/>
                  <a:pt x="4285900" y="723666"/>
                </a:cubicBezTo>
                <a:lnTo>
                  <a:pt x="4375657" y="813424"/>
                </a:lnTo>
                <a:cubicBezTo>
                  <a:pt x="4383137" y="820904"/>
                  <a:pt x="4393365" y="826402"/>
                  <a:pt x="4398096" y="835863"/>
                </a:cubicBezTo>
                <a:cubicBezTo>
                  <a:pt x="4418929" y="877529"/>
                  <a:pt x="4424140" y="892589"/>
                  <a:pt x="4454194" y="931230"/>
                </a:cubicBezTo>
                <a:cubicBezTo>
                  <a:pt x="4468018" y="949004"/>
                  <a:pt x="4486160" y="963271"/>
                  <a:pt x="4499073" y="981718"/>
                </a:cubicBezTo>
                <a:cubicBezTo>
                  <a:pt x="4512509" y="1000913"/>
                  <a:pt x="4518555" y="1024772"/>
                  <a:pt x="4532732" y="1043426"/>
                </a:cubicBezTo>
                <a:cubicBezTo>
                  <a:pt x="4554349" y="1071869"/>
                  <a:pt x="4582309" y="1094926"/>
                  <a:pt x="4605659" y="1121963"/>
                </a:cubicBezTo>
                <a:cubicBezTo>
                  <a:pt x="4617881" y="1136115"/>
                  <a:pt x="4627291" y="1152524"/>
                  <a:pt x="4639318" y="1166842"/>
                </a:cubicBezTo>
                <a:cubicBezTo>
                  <a:pt x="4866374" y="1437148"/>
                  <a:pt x="4571332" y="1072044"/>
                  <a:pt x="4813222" y="1374405"/>
                </a:cubicBezTo>
                <a:cubicBezTo>
                  <a:pt x="4820702" y="1398714"/>
                  <a:pt x="4826032" y="1423793"/>
                  <a:pt x="4835662" y="1447333"/>
                </a:cubicBezTo>
                <a:cubicBezTo>
                  <a:pt x="4852605" y="1488750"/>
                  <a:pt x="4865191" y="1499598"/>
                  <a:pt x="4891760" y="1531480"/>
                </a:cubicBezTo>
                <a:cubicBezTo>
                  <a:pt x="4893630" y="1540830"/>
                  <a:pt x="4888842" y="1555265"/>
                  <a:pt x="4897370" y="1559529"/>
                </a:cubicBezTo>
                <a:cubicBezTo>
                  <a:pt x="4909196" y="1565442"/>
                  <a:pt x="4923416" y="1553919"/>
                  <a:pt x="4936638" y="1553919"/>
                </a:cubicBezTo>
                <a:cubicBezTo>
                  <a:pt x="4944348" y="1553919"/>
                  <a:pt x="4951961" y="1556564"/>
                  <a:pt x="4959078" y="1559529"/>
                </a:cubicBezTo>
                <a:cubicBezTo>
                  <a:pt x="4976231" y="1566676"/>
                  <a:pt x="5014047" y="1586511"/>
                  <a:pt x="5032005" y="1598798"/>
                </a:cubicBezTo>
                <a:cubicBezTo>
                  <a:pt x="5058557" y="1616965"/>
                  <a:pt x="5081144" y="1641830"/>
                  <a:pt x="5110543" y="1654896"/>
                </a:cubicBezTo>
                <a:cubicBezTo>
                  <a:pt x="5133018" y="1664885"/>
                  <a:pt x="5159161" y="1662376"/>
                  <a:pt x="5183470" y="1666116"/>
                </a:cubicBezTo>
                <a:cubicBezTo>
                  <a:pt x="5204039" y="1673596"/>
                  <a:pt x="5224000" y="1683030"/>
                  <a:pt x="5245178" y="1688555"/>
                </a:cubicBezTo>
                <a:cubicBezTo>
                  <a:pt x="5267190" y="1694297"/>
                  <a:pt x="5290149" y="1695517"/>
                  <a:pt x="5312496" y="1699774"/>
                </a:cubicBezTo>
                <a:cubicBezTo>
                  <a:pt x="5376099" y="1711889"/>
                  <a:pt x="5385953" y="1721041"/>
                  <a:pt x="5463961" y="1727824"/>
                </a:cubicBezTo>
                <a:lnTo>
                  <a:pt x="5592987" y="1739043"/>
                </a:lnTo>
                <a:cubicBezTo>
                  <a:pt x="5774257" y="1757635"/>
                  <a:pt x="5586309" y="1745187"/>
                  <a:pt x="5789330" y="1755873"/>
                </a:cubicBezTo>
                <a:cubicBezTo>
                  <a:pt x="5953876" y="1783293"/>
                  <a:pt x="5771187" y="1754415"/>
                  <a:pt x="6210067" y="1772702"/>
                </a:cubicBezTo>
                <a:cubicBezTo>
                  <a:pt x="6260650" y="1774810"/>
                  <a:pt x="6311044" y="1780182"/>
                  <a:pt x="6361532" y="1783922"/>
                </a:cubicBezTo>
                <a:cubicBezTo>
                  <a:pt x="6382101" y="1787662"/>
                  <a:pt x="6402596" y="1791838"/>
                  <a:pt x="6423240" y="1795141"/>
                </a:cubicBezTo>
                <a:cubicBezTo>
                  <a:pt x="6539556" y="1813751"/>
                  <a:pt x="6470533" y="1798705"/>
                  <a:pt x="6602754" y="1823190"/>
                </a:cubicBezTo>
                <a:cubicBezTo>
                  <a:pt x="6619706" y="1826329"/>
                  <a:pt x="6636610" y="1829874"/>
                  <a:pt x="6653242" y="1834410"/>
                </a:cubicBezTo>
                <a:cubicBezTo>
                  <a:pt x="6677780" y="1841102"/>
                  <a:pt x="6701267" y="1851680"/>
                  <a:pt x="6726170" y="1856849"/>
                </a:cubicBezTo>
                <a:cubicBezTo>
                  <a:pt x="6800520" y="1872280"/>
                  <a:pt x="6950562" y="1896118"/>
                  <a:pt x="6950562" y="1896118"/>
                </a:cubicBezTo>
                <a:cubicBezTo>
                  <a:pt x="6973001" y="1907338"/>
                  <a:pt x="6996168" y="1917207"/>
                  <a:pt x="7017880" y="1929777"/>
                </a:cubicBezTo>
                <a:cubicBezTo>
                  <a:pt x="7080673" y="1966130"/>
                  <a:pt x="7035283" y="1945943"/>
                  <a:pt x="7085198" y="1985875"/>
                </a:cubicBezTo>
                <a:cubicBezTo>
                  <a:pt x="7112359" y="2007604"/>
                  <a:pt x="7140747" y="2027784"/>
                  <a:pt x="7169345" y="2047583"/>
                </a:cubicBezTo>
                <a:cubicBezTo>
                  <a:pt x="7194580" y="2065053"/>
                  <a:pt x="7263696" y="2108214"/>
                  <a:pt x="7292761" y="2120511"/>
                </a:cubicBezTo>
                <a:cubicBezTo>
                  <a:pt x="7319991" y="2132031"/>
                  <a:pt x="7348859" y="2139210"/>
                  <a:pt x="7376908" y="2148560"/>
                </a:cubicBezTo>
                <a:cubicBezTo>
                  <a:pt x="7406827" y="2131730"/>
                  <a:pt x="7438334" y="2117455"/>
                  <a:pt x="7466665" y="2098071"/>
                </a:cubicBezTo>
                <a:cubicBezTo>
                  <a:pt x="7474381" y="2092791"/>
                  <a:pt x="7474424" y="2073364"/>
                  <a:pt x="7483495" y="2075632"/>
                </a:cubicBezTo>
                <a:cubicBezTo>
                  <a:pt x="7504179" y="2080803"/>
                  <a:pt x="7518907" y="2099825"/>
                  <a:pt x="7533983" y="2114901"/>
                </a:cubicBezTo>
                <a:cubicBezTo>
                  <a:pt x="7547073" y="2127991"/>
                  <a:pt x="7560909" y="2140374"/>
                  <a:pt x="7573252" y="2154170"/>
                </a:cubicBezTo>
                <a:cubicBezTo>
                  <a:pt x="7592729" y="2175938"/>
                  <a:pt x="7608935" y="2200597"/>
                  <a:pt x="7629350" y="2221487"/>
                </a:cubicBezTo>
                <a:cubicBezTo>
                  <a:pt x="7689428" y="2282962"/>
                  <a:pt x="7752297" y="2341650"/>
                  <a:pt x="7814474" y="2401001"/>
                </a:cubicBezTo>
                <a:cubicBezTo>
                  <a:pt x="7870105" y="2454103"/>
                  <a:pt x="7914896" y="2484316"/>
                  <a:pt x="7960329" y="2552466"/>
                </a:cubicBezTo>
                <a:cubicBezTo>
                  <a:pt x="7967809" y="2563686"/>
                  <a:pt x="7977066" y="2573906"/>
                  <a:pt x="7982768" y="2586125"/>
                </a:cubicBezTo>
                <a:cubicBezTo>
                  <a:pt x="8003163" y="2629828"/>
                  <a:pt x="8012147" y="2703638"/>
                  <a:pt x="8022037" y="2743200"/>
                </a:cubicBezTo>
                <a:cubicBezTo>
                  <a:pt x="8028206" y="2767875"/>
                  <a:pt x="8036996" y="2791819"/>
                  <a:pt x="8044476" y="2816128"/>
                </a:cubicBezTo>
                <a:cubicBezTo>
                  <a:pt x="8048743" y="2867334"/>
                  <a:pt x="8048917" y="2895596"/>
                  <a:pt x="8061306" y="2945154"/>
                </a:cubicBezTo>
                <a:cubicBezTo>
                  <a:pt x="8063748" y="2954923"/>
                  <a:pt x="8068785" y="2963853"/>
                  <a:pt x="8072525" y="2973203"/>
                </a:cubicBezTo>
                <a:cubicBezTo>
                  <a:pt x="8074395" y="2988162"/>
                  <a:pt x="8074976" y="3003340"/>
                  <a:pt x="8078135" y="3018081"/>
                </a:cubicBezTo>
                <a:cubicBezTo>
                  <a:pt x="8080613" y="3029645"/>
                  <a:pt x="8089186" y="3039915"/>
                  <a:pt x="8089355" y="3051740"/>
                </a:cubicBezTo>
                <a:cubicBezTo>
                  <a:pt x="8091065" y="3171418"/>
                  <a:pt x="8087163" y="3291126"/>
                  <a:pt x="8083745" y="3410768"/>
                </a:cubicBezTo>
                <a:cubicBezTo>
                  <a:pt x="8083420" y="3422138"/>
                  <a:pt x="8081066" y="3433437"/>
                  <a:pt x="8078135" y="3444427"/>
                </a:cubicBezTo>
                <a:cubicBezTo>
                  <a:pt x="8073875" y="3460404"/>
                  <a:pt x="8058953" y="3503458"/>
                  <a:pt x="8050086" y="3522965"/>
                </a:cubicBezTo>
                <a:cubicBezTo>
                  <a:pt x="8044895" y="3534385"/>
                  <a:pt x="8038082" y="3545045"/>
                  <a:pt x="8033257" y="3556624"/>
                </a:cubicBezTo>
                <a:cubicBezTo>
                  <a:pt x="8028708" y="3567541"/>
                  <a:pt x="8025777" y="3579063"/>
                  <a:pt x="8022037" y="3590282"/>
                </a:cubicBezTo>
                <a:cubicBezTo>
                  <a:pt x="8012681" y="3655774"/>
                  <a:pt x="8022706" y="3607700"/>
                  <a:pt x="7993988" y="3685649"/>
                </a:cubicBezTo>
                <a:cubicBezTo>
                  <a:pt x="7987855" y="3702295"/>
                  <a:pt x="7983982" y="3719763"/>
                  <a:pt x="7977159" y="3736138"/>
                </a:cubicBezTo>
                <a:cubicBezTo>
                  <a:pt x="7974566" y="3742361"/>
                  <a:pt x="7968954" y="3746937"/>
                  <a:pt x="7965939" y="3752967"/>
                </a:cubicBezTo>
                <a:cubicBezTo>
                  <a:pt x="7961435" y="3761974"/>
                  <a:pt x="7959900" y="3772381"/>
                  <a:pt x="7954719" y="3781016"/>
                </a:cubicBezTo>
                <a:cubicBezTo>
                  <a:pt x="7948559" y="3791283"/>
                  <a:pt x="7938922" y="3799103"/>
                  <a:pt x="7932280" y="3809065"/>
                </a:cubicBezTo>
                <a:cubicBezTo>
                  <a:pt x="7927641" y="3816023"/>
                  <a:pt x="7925121" y="3824194"/>
                  <a:pt x="7921060" y="3831505"/>
                </a:cubicBezTo>
                <a:cubicBezTo>
                  <a:pt x="7870930" y="3921741"/>
                  <a:pt x="7938968" y="3800313"/>
                  <a:pt x="7881792" y="3881993"/>
                </a:cubicBezTo>
                <a:cubicBezTo>
                  <a:pt x="7852157" y="3924328"/>
                  <a:pt x="7881652" y="3910088"/>
                  <a:pt x="7848133" y="3921262"/>
                </a:cubicBezTo>
                <a:cubicBezTo>
                  <a:pt x="7838783" y="3930612"/>
                  <a:pt x="7828344" y="3938986"/>
                  <a:pt x="7820084" y="3949311"/>
                </a:cubicBezTo>
                <a:cubicBezTo>
                  <a:pt x="7775019" y="4005642"/>
                  <a:pt x="7820365" y="3954428"/>
                  <a:pt x="7797644" y="3994189"/>
                </a:cubicBezTo>
                <a:cubicBezTo>
                  <a:pt x="7793005" y="4002307"/>
                  <a:pt x="7786249" y="4009020"/>
                  <a:pt x="7780815" y="4016628"/>
                </a:cubicBezTo>
                <a:cubicBezTo>
                  <a:pt x="7776896" y="4022115"/>
                  <a:pt x="7773335" y="4027848"/>
                  <a:pt x="7769595" y="4033458"/>
                </a:cubicBezTo>
                <a:cubicBezTo>
                  <a:pt x="7761874" y="4087511"/>
                  <a:pt x="7763276" y="4107273"/>
                  <a:pt x="7719107" y="4162484"/>
                </a:cubicBezTo>
                <a:cubicBezTo>
                  <a:pt x="7711627" y="4171834"/>
                  <a:pt x="7702943" y="4180336"/>
                  <a:pt x="7696668" y="4190533"/>
                </a:cubicBezTo>
                <a:cubicBezTo>
                  <a:pt x="7661517" y="4247653"/>
                  <a:pt x="7688858" y="4239655"/>
                  <a:pt x="7618130" y="4285900"/>
                </a:cubicBezTo>
                <a:cubicBezTo>
                  <a:pt x="7429315" y="4409356"/>
                  <a:pt x="7632349" y="4236708"/>
                  <a:pt x="7427397" y="4403706"/>
                </a:cubicBezTo>
                <a:cubicBezTo>
                  <a:pt x="7408946" y="4418740"/>
                  <a:pt x="7392944" y="4436607"/>
                  <a:pt x="7376908" y="4454194"/>
                </a:cubicBezTo>
                <a:cubicBezTo>
                  <a:pt x="7334952" y="4500210"/>
                  <a:pt x="7291348" y="4544995"/>
                  <a:pt x="7253492" y="4594439"/>
                </a:cubicBezTo>
                <a:cubicBezTo>
                  <a:pt x="7199571" y="4664866"/>
                  <a:pt x="7150567" y="4738983"/>
                  <a:pt x="7102027" y="4813222"/>
                </a:cubicBezTo>
                <a:cubicBezTo>
                  <a:pt x="7086918" y="4836330"/>
                  <a:pt x="7081147" y="4865555"/>
                  <a:pt x="7062759" y="4886150"/>
                </a:cubicBezTo>
                <a:cubicBezTo>
                  <a:pt x="7029180" y="4923759"/>
                  <a:pt x="6903224" y="5017336"/>
                  <a:pt x="6855195" y="5037615"/>
                </a:cubicBezTo>
                <a:cubicBezTo>
                  <a:pt x="6763482" y="5076338"/>
                  <a:pt x="6603000" y="5091863"/>
                  <a:pt x="6512997" y="5110543"/>
                </a:cubicBezTo>
                <a:cubicBezTo>
                  <a:pt x="6478792" y="5117642"/>
                  <a:pt x="6446311" y="5131924"/>
                  <a:pt x="6412020" y="5138592"/>
                </a:cubicBezTo>
                <a:cubicBezTo>
                  <a:pt x="6378776" y="5145056"/>
                  <a:pt x="6344579" y="5145095"/>
                  <a:pt x="6311043" y="5149811"/>
                </a:cubicBezTo>
                <a:cubicBezTo>
                  <a:pt x="6224883" y="5161927"/>
                  <a:pt x="6138748" y="5174379"/>
                  <a:pt x="6052992" y="5189080"/>
                </a:cubicBezTo>
                <a:cubicBezTo>
                  <a:pt x="5960983" y="5204853"/>
                  <a:pt x="5809147" y="5242254"/>
                  <a:pt x="5727622" y="5267617"/>
                </a:cubicBezTo>
                <a:cubicBezTo>
                  <a:pt x="5706047" y="5274329"/>
                  <a:pt x="5686123" y="5285561"/>
                  <a:pt x="5665914" y="5295666"/>
                </a:cubicBezTo>
                <a:cubicBezTo>
                  <a:pt x="5644957" y="5306144"/>
                  <a:pt x="5626570" y="5322336"/>
                  <a:pt x="5604206" y="5329325"/>
                </a:cubicBezTo>
                <a:cubicBezTo>
                  <a:pt x="5566051" y="5341249"/>
                  <a:pt x="5525752" y="5344738"/>
                  <a:pt x="5486400" y="5351765"/>
                </a:cubicBezTo>
                <a:cubicBezTo>
                  <a:pt x="5421032" y="5363438"/>
                  <a:pt x="5355035" y="5371745"/>
                  <a:pt x="5290057" y="5385424"/>
                </a:cubicBezTo>
                <a:cubicBezTo>
                  <a:pt x="5205092" y="5403311"/>
                  <a:pt x="5114040" y="5442376"/>
                  <a:pt x="5026395" y="5447132"/>
                </a:cubicBezTo>
                <a:cubicBezTo>
                  <a:pt x="4832171" y="5457671"/>
                  <a:pt x="4637448" y="5454611"/>
                  <a:pt x="4442975" y="5458351"/>
                </a:cubicBezTo>
                <a:cubicBezTo>
                  <a:pt x="4211241" y="5485615"/>
                  <a:pt x="4313018" y="5477801"/>
                  <a:pt x="3893213" y="5463961"/>
                </a:cubicBezTo>
                <a:cubicBezTo>
                  <a:pt x="3857628" y="5462788"/>
                  <a:pt x="3814781" y="5444016"/>
                  <a:pt x="3781016" y="5435912"/>
                </a:cubicBezTo>
                <a:cubicBezTo>
                  <a:pt x="3753201" y="5429236"/>
                  <a:pt x="3724918" y="5424692"/>
                  <a:pt x="3696869" y="5419082"/>
                </a:cubicBezTo>
                <a:cubicBezTo>
                  <a:pt x="3683779" y="5411602"/>
                  <a:pt x="3671651" y="5402107"/>
                  <a:pt x="3657600" y="5396643"/>
                </a:cubicBezTo>
                <a:cubicBezTo>
                  <a:pt x="3637817" y="5388950"/>
                  <a:pt x="3569355" y="5373384"/>
                  <a:pt x="3545404" y="5368594"/>
                </a:cubicBezTo>
                <a:cubicBezTo>
                  <a:pt x="3210682" y="5301649"/>
                  <a:pt x="3358352" y="5345073"/>
                  <a:pt x="2709541" y="5334935"/>
                </a:cubicBezTo>
                <a:cubicBezTo>
                  <a:pt x="2561865" y="5275868"/>
                  <a:pt x="2688720" y="5322873"/>
                  <a:pt x="2294415" y="5312496"/>
                </a:cubicBezTo>
                <a:lnTo>
                  <a:pt x="2041973" y="5306886"/>
                </a:lnTo>
                <a:cubicBezTo>
                  <a:pt x="2002704" y="5303146"/>
                  <a:pt x="1963588" y="5297074"/>
                  <a:pt x="1924167" y="5295666"/>
                </a:cubicBezTo>
                <a:cubicBezTo>
                  <a:pt x="1371266" y="5275920"/>
                  <a:pt x="1579634" y="5331865"/>
                  <a:pt x="1374405" y="5273227"/>
                </a:cubicBezTo>
                <a:lnTo>
                  <a:pt x="1284648" y="5183470"/>
                </a:lnTo>
                <a:cubicBezTo>
                  <a:pt x="1275298" y="5174120"/>
                  <a:pt x="1267601" y="5162755"/>
                  <a:pt x="1256599" y="5155421"/>
                </a:cubicBezTo>
                <a:cubicBezTo>
                  <a:pt x="1245379" y="5147941"/>
                  <a:pt x="1234503" y="5139920"/>
                  <a:pt x="1222940" y="5132982"/>
                </a:cubicBezTo>
                <a:cubicBezTo>
                  <a:pt x="1171606" y="5102182"/>
                  <a:pt x="1230147" y="5143996"/>
                  <a:pt x="1178062" y="5104933"/>
                </a:cubicBezTo>
                <a:cubicBezTo>
                  <a:pt x="1146597" y="5048296"/>
                  <a:pt x="1136333" y="5031540"/>
                  <a:pt x="1105134" y="4964687"/>
                </a:cubicBezTo>
                <a:cubicBezTo>
                  <a:pt x="1074757" y="4899594"/>
                  <a:pt x="1052350" y="4835947"/>
                  <a:pt x="1026597" y="4768344"/>
                </a:cubicBezTo>
                <a:cubicBezTo>
                  <a:pt x="1022857" y="4747775"/>
                  <a:pt x="1021988" y="4726470"/>
                  <a:pt x="1015377" y="4706636"/>
                </a:cubicBezTo>
                <a:cubicBezTo>
                  <a:pt x="1012420" y="4697766"/>
                  <a:pt x="1002529" y="4692657"/>
                  <a:pt x="998548" y="4684197"/>
                </a:cubicBezTo>
                <a:cubicBezTo>
                  <a:pt x="987458" y="4660631"/>
                  <a:pt x="978081" y="4636186"/>
                  <a:pt x="970498" y="4611269"/>
                </a:cubicBezTo>
                <a:cubicBezTo>
                  <a:pt x="960965" y="4579948"/>
                  <a:pt x="956939" y="4537379"/>
                  <a:pt x="953669" y="4504682"/>
                </a:cubicBezTo>
                <a:cubicBezTo>
                  <a:pt x="949744" y="4465431"/>
                  <a:pt x="946189" y="4426145"/>
                  <a:pt x="942449" y="4386876"/>
                </a:cubicBezTo>
                <a:cubicBezTo>
                  <a:pt x="938709" y="4229801"/>
                  <a:pt x="940143" y="4072518"/>
                  <a:pt x="931230" y="3915652"/>
                </a:cubicBezTo>
                <a:cubicBezTo>
                  <a:pt x="930700" y="3906317"/>
                  <a:pt x="920485" y="3900311"/>
                  <a:pt x="914400" y="3893212"/>
                </a:cubicBezTo>
                <a:cubicBezTo>
                  <a:pt x="902266" y="3879056"/>
                  <a:pt x="856559" y="3839692"/>
                  <a:pt x="852692" y="3837114"/>
                </a:cubicBezTo>
                <a:cubicBezTo>
                  <a:pt x="795940" y="3799279"/>
                  <a:pt x="799794" y="3845924"/>
                  <a:pt x="729276" y="3775406"/>
                </a:cubicBezTo>
                <a:cubicBezTo>
                  <a:pt x="666337" y="3712467"/>
                  <a:pt x="738413" y="3781610"/>
                  <a:pt x="690008" y="3741747"/>
                </a:cubicBezTo>
                <a:cubicBezTo>
                  <a:pt x="663392" y="3719828"/>
                  <a:pt x="636983" y="3697624"/>
                  <a:pt x="611470" y="3674430"/>
                </a:cubicBezTo>
                <a:cubicBezTo>
                  <a:pt x="575257" y="3641509"/>
                  <a:pt x="539490" y="3608059"/>
                  <a:pt x="504884" y="3573453"/>
                </a:cubicBezTo>
                <a:cubicBezTo>
                  <a:pt x="446222" y="3514791"/>
                  <a:pt x="469092" y="3521543"/>
                  <a:pt x="403907" y="3478086"/>
                </a:cubicBezTo>
                <a:cubicBezTo>
                  <a:pt x="331474" y="3429797"/>
                  <a:pt x="378168" y="3465216"/>
                  <a:pt x="325370" y="3438817"/>
                </a:cubicBezTo>
                <a:cubicBezTo>
                  <a:pt x="309137" y="3430701"/>
                  <a:pt x="268411" y="3403262"/>
                  <a:pt x="258052" y="3393939"/>
                </a:cubicBezTo>
                <a:cubicBezTo>
                  <a:pt x="251102" y="3387684"/>
                  <a:pt x="247166" y="3378717"/>
                  <a:pt x="241222" y="3371500"/>
                </a:cubicBezTo>
                <a:cubicBezTo>
                  <a:pt x="187209" y="3305914"/>
                  <a:pt x="158583" y="3282210"/>
                  <a:pt x="117806" y="3203205"/>
                </a:cubicBezTo>
                <a:cubicBezTo>
                  <a:pt x="113882" y="3195602"/>
                  <a:pt x="85894" y="3107009"/>
                  <a:pt x="72928" y="3085399"/>
                </a:cubicBezTo>
                <a:cubicBezTo>
                  <a:pt x="68846" y="3078596"/>
                  <a:pt x="60858" y="3074917"/>
                  <a:pt x="56098" y="3068570"/>
                </a:cubicBezTo>
                <a:cubicBezTo>
                  <a:pt x="49556" y="3059847"/>
                  <a:pt x="45811" y="3049243"/>
                  <a:pt x="39269" y="3040520"/>
                </a:cubicBezTo>
                <a:cubicBezTo>
                  <a:pt x="34509" y="3034173"/>
                  <a:pt x="27664" y="3029661"/>
                  <a:pt x="22440" y="3023691"/>
                </a:cubicBezTo>
                <a:cubicBezTo>
                  <a:pt x="14555" y="3014680"/>
                  <a:pt x="7480" y="3004992"/>
                  <a:pt x="0" y="2995642"/>
                </a:cubicBezTo>
                <a:cubicBezTo>
                  <a:pt x="3740" y="2885316"/>
                  <a:pt x="6425" y="2774949"/>
                  <a:pt x="11220" y="2664663"/>
                </a:cubicBezTo>
                <a:cubicBezTo>
                  <a:pt x="12258" y="2640798"/>
                  <a:pt x="15961" y="2593472"/>
                  <a:pt x="28049" y="2569296"/>
                </a:cubicBezTo>
                <a:cubicBezTo>
                  <a:pt x="31597" y="2562200"/>
                  <a:pt x="39269" y="2558076"/>
                  <a:pt x="44879" y="2552466"/>
                </a:cubicBezTo>
                <a:cubicBezTo>
                  <a:pt x="46749" y="2533767"/>
                  <a:pt x="47026" y="2514839"/>
                  <a:pt x="50489" y="2496368"/>
                </a:cubicBezTo>
                <a:cubicBezTo>
                  <a:pt x="54532" y="2474803"/>
                  <a:pt x="71112" y="2442748"/>
                  <a:pt x="78538" y="2423441"/>
                </a:cubicBezTo>
                <a:cubicBezTo>
                  <a:pt x="96746" y="2376100"/>
                  <a:pt x="80428" y="2403776"/>
                  <a:pt x="100977" y="2372952"/>
                </a:cubicBezTo>
                <a:cubicBezTo>
                  <a:pt x="119339" y="2299508"/>
                  <a:pt x="89994" y="2400528"/>
                  <a:pt x="123416" y="2333684"/>
                </a:cubicBezTo>
                <a:cubicBezTo>
                  <a:pt x="127680" y="2325156"/>
                  <a:pt x="125678" y="2314563"/>
                  <a:pt x="129026" y="2305635"/>
                </a:cubicBezTo>
                <a:cubicBezTo>
                  <a:pt x="131393" y="2299322"/>
                  <a:pt x="137231" y="2294836"/>
                  <a:pt x="140246" y="2288805"/>
                </a:cubicBezTo>
                <a:cubicBezTo>
                  <a:pt x="163477" y="2242345"/>
                  <a:pt x="124916" y="2303389"/>
                  <a:pt x="157075" y="2255146"/>
                </a:cubicBezTo>
                <a:cubicBezTo>
                  <a:pt x="170231" y="2202523"/>
                  <a:pt x="151786" y="2267046"/>
                  <a:pt x="179514" y="2204658"/>
                </a:cubicBezTo>
                <a:cubicBezTo>
                  <a:pt x="182645" y="2197613"/>
                  <a:pt x="181299" y="2188913"/>
                  <a:pt x="185124" y="2182219"/>
                </a:cubicBezTo>
                <a:cubicBezTo>
                  <a:pt x="191770" y="2170589"/>
                  <a:pt x="208058" y="2161320"/>
                  <a:pt x="218783" y="2154170"/>
                </a:cubicBezTo>
                <a:lnTo>
                  <a:pt x="241222" y="2120511"/>
                </a:lnTo>
                <a:lnTo>
                  <a:pt x="269271" y="2058803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FFF29-6FFB-4056-AAFA-EAAA2A56CBB8}"/>
              </a:ext>
            </a:extLst>
          </p:cNvPr>
          <p:cNvSpPr txBox="1"/>
          <p:nvPr/>
        </p:nvSpPr>
        <p:spPr>
          <a:xfrm flipH="1">
            <a:off x="10143299" y="2664663"/>
            <a:ext cx="146340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Long Term Care</a:t>
            </a:r>
          </a:p>
          <a:p>
            <a:pPr algn="ctr"/>
            <a:r>
              <a:rPr lang="en-US" sz="1400" dirty="0"/>
              <a:t>(Rehabilitation)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837E9-2737-472E-ADA1-40E1BB62E79C}"/>
              </a:ext>
            </a:extLst>
          </p:cNvPr>
          <p:cNvSpPr txBox="1"/>
          <p:nvPr/>
        </p:nvSpPr>
        <p:spPr>
          <a:xfrm flipH="1">
            <a:off x="639518" y="3187883"/>
            <a:ext cx="101129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Bystander CPR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EDC2F-BE8F-4293-ABED-0A910B09B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6" y="2165389"/>
            <a:ext cx="1127770" cy="878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72C77-50C9-4069-B24A-A072B7D4C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039" y="3236647"/>
            <a:ext cx="1402670" cy="9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D35B-7C81-BF90-0A6D-6864CBDC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simple intervention</a:t>
            </a:r>
          </a:p>
        </p:txBody>
      </p:sp>
      <p:pic>
        <p:nvPicPr>
          <p:cNvPr id="9" name="Picture 12" descr="Free GED Program - Eastern Monroe Public Library">
            <a:extLst>
              <a:ext uri="{FF2B5EF4-FFF2-40B4-BE49-F238E27FC236}">
                <a16:creationId xmlns:a16="http://schemas.microsoft.com/office/drawing/2014/main" id="{F42775CE-EA40-6B56-3701-8C6EB5FD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18" y="2381572"/>
            <a:ext cx="5418909" cy="21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350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D189-A8A7-DD5E-4190-CA0AEF82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6" y="84832"/>
            <a:ext cx="11209824" cy="1325563"/>
          </a:xfrm>
        </p:spPr>
        <p:txBody>
          <a:bodyPr/>
          <a:lstStyle/>
          <a:p>
            <a:r>
              <a:rPr lang="en-US" dirty="0"/>
              <a:t>Why is knowing the system boundary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BE2E5-5AE0-A944-ACBD-E70513EBD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17" y="1503976"/>
            <a:ext cx="5369611" cy="50576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Helps you understand which perspectives are needed.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Gives you an idea of the scope and therefore cost of the evaluation.</a:t>
            </a:r>
          </a:p>
        </p:txBody>
      </p:sp>
      <p:pic>
        <p:nvPicPr>
          <p:cNvPr id="1026" name="Picture 2" descr="Perspective Changes Everything - Trinity Downtown">
            <a:extLst>
              <a:ext uri="{FF2B5EF4-FFF2-40B4-BE49-F238E27FC236}">
                <a16:creationId xmlns:a16="http://schemas.microsoft.com/office/drawing/2014/main" id="{E1697C33-6107-0140-9254-6C28476B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44" y="1187998"/>
            <a:ext cx="5657275" cy="2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st, Schedule, Quality - Pick Two … Isn't Always True - Becht">
            <a:extLst>
              <a:ext uri="{FF2B5EF4-FFF2-40B4-BE49-F238E27FC236}">
                <a16:creationId xmlns:a16="http://schemas.microsoft.com/office/drawing/2014/main" id="{D7A894D7-7F9C-3690-00CB-E0BB4191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37" y="4426800"/>
            <a:ext cx="4425822" cy="23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D25A-962C-4EB3-B553-651F96CF4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687" y="782747"/>
            <a:ext cx="8501299" cy="1325563"/>
          </a:xfrm>
        </p:spPr>
        <p:txBody>
          <a:bodyPr/>
          <a:lstStyle/>
          <a:p>
            <a:pPr algn="ctr"/>
            <a:r>
              <a:rPr lang="en-US" dirty="0"/>
              <a:t>Summary:  Defining the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57B90-171A-4229-8D85-A3132EBAF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43" y="2069892"/>
            <a:ext cx="7621664" cy="4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52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E0BC-426E-4A72-9331-9D82D34D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Step 1 Workarounds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E7607-209F-45FB-AF73-FF610567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1529" cy="4351338"/>
          </a:xfrm>
        </p:spPr>
        <p:txBody>
          <a:bodyPr/>
          <a:lstStyle/>
          <a:p>
            <a:r>
              <a:rPr lang="en-US" dirty="0"/>
              <a:t>When you don’t have time and/or money to work through all the steps.</a:t>
            </a:r>
          </a:p>
          <a:p>
            <a:pPr lvl="1"/>
            <a:r>
              <a:rPr lang="en-US" dirty="0"/>
              <a:t>“Everything around you is on fire” (Tania Buck)</a:t>
            </a:r>
          </a:p>
          <a:p>
            <a:r>
              <a:rPr lang="en-US" dirty="0"/>
              <a:t>IGEM Mark </a:t>
            </a:r>
            <a:r>
              <a:rPr lang="en-US" dirty="0" err="1"/>
              <a:t>Beevers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Used source documentation</a:t>
            </a:r>
          </a:p>
          <a:p>
            <a:pPr lvl="2"/>
            <a:r>
              <a:rPr lang="en-US" dirty="0"/>
              <a:t>Law</a:t>
            </a:r>
          </a:p>
          <a:p>
            <a:pPr lvl="2"/>
            <a:r>
              <a:rPr lang="en-US" dirty="0"/>
              <a:t>Workflows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Work Around and What it Creates? | Organimi">
            <a:extLst>
              <a:ext uri="{FF2B5EF4-FFF2-40B4-BE49-F238E27FC236}">
                <a16:creationId xmlns:a16="http://schemas.microsoft.com/office/drawing/2014/main" id="{9CA0CF37-F522-480C-BD29-37921A4A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8" y="189827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642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E0DB9-B4CA-46B8-A06A-60ED67DD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42" y="198871"/>
            <a:ext cx="1113766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are some benefits of step 1 beyond evaluation?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F7198-A27F-4FF4-811C-83083FCCF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95047" cy="4717619"/>
          </a:xfrm>
        </p:spPr>
        <p:txBody>
          <a:bodyPr/>
          <a:lstStyle/>
          <a:p>
            <a:r>
              <a:rPr lang="en-US" dirty="0"/>
              <a:t>Yarbrough et. al = we want our evaluation  products and processes to be useful.</a:t>
            </a:r>
          </a:p>
          <a:p>
            <a:endParaRPr lang="en-US" dirty="0"/>
          </a:p>
          <a:p>
            <a:pPr lvl="1"/>
            <a:r>
              <a:rPr lang="en-US" dirty="0"/>
              <a:t>Products.</a:t>
            </a:r>
          </a:p>
          <a:p>
            <a:pPr lvl="2"/>
            <a:r>
              <a:rPr lang="en-US" dirty="0"/>
              <a:t>Defined SOPs =  helps with standardizing training.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Processes.</a:t>
            </a:r>
          </a:p>
          <a:p>
            <a:pPr lvl="2"/>
            <a:r>
              <a:rPr lang="en-US" dirty="0"/>
              <a:t>Builds culture of cooperation; improved SOPs by just talking through; cheaper alternative.</a:t>
            </a:r>
          </a:p>
        </p:txBody>
      </p:sp>
      <p:pic>
        <p:nvPicPr>
          <p:cNvPr id="1026" name="Picture 2" descr="Extra benefit Images, Stock Photos &amp;amp; Vectors | Shutterstock">
            <a:extLst>
              <a:ext uri="{FF2B5EF4-FFF2-40B4-BE49-F238E27FC236}">
                <a16:creationId xmlns:a16="http://schemas.microsoft.com/office/drawing/2014/main" id="{DCB20EAD-CD03-45D0-A9B8-D4E8F5A6C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3"/>
          <a:stretch/>
        </p:blipFill>
        <p:spPr bwMode="auto">
          <a:xfrm>
            <a:off x="6708738" y="2256865"/>
            <a:ext cx="4224281" cy="34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unch Break Stock Illustrations – 11,014 Lunch Break Stock Illustrations,  Vectors &amp; Clipart - Dreamstime">
            <a:extLst>
              <a:ext uri="{FF2B5EF4-FFF2-40B4-BE49-F238E27FC236}">
                <a16:creationId xmlns:a16="http://schemas.microsoft.com/office/drawing/2014/main" id="{EB7D7106-16D1-3C6F-BC3D-2F091818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59" y="609599"/>
            <a:ext cx="9146481" cy="543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7984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308-1F2B-40D6-A2F9-687C87AF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182" y="204301"/>
            <a:ext cx="59055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is the product of step 1?  </a:t>
            </a:r>
          </a:p>
        </p:txBody>
      </p:sp>
      <p:pic>
        <p:nvPicPr>
          <p:cNvPr id="2052" name="Picture 4" descr="Algorithm for the resuscitation of traumatic cardiac arrest patients in a  physician-staffed helicopter emergency medical service | Critical Care |  Full Text">
            <a:extLst>
              <a:ext uri="{FF2B5EF4-FFF2-40B4-BE49-F238E27FC236}">
                <a16:creationId xmlns:a16="http://schemas.microsoft.com/office/drawing/2014/main" id="{26956B9F-026D-41B5-8EFA-8B2F1F0D2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7"/>
          <a:stretch/>
        </p:blipFill>
        <p:spPr bwMode="auto">
          <a:xfrm>
            <a:off x="3472815" y="1723772"/>
            <a:ext cx="5246370" cy="360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C8FF24-99C5-4F5C-8FAB-AA89CC4AA01A}"/>
              </a:ext>
            </a:extLst>
          </p:cNvPr>
          <p:cNvSpPr txBox="1">
            <a:spLocks/>
          </p:cNvSpPr>
          <p:nvPr/>
        </p:nvSpPr>
        <p:spPr>
          <a:xfrm>
            <a:off x="2887284" y="5327217"/>
            <a:ext cx="5905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Now what?  </a:t>
            </a:r>
          </a:p>
        </p:txBody>
      </p:sp>
    </p:spTree>
    <p:extLst>
      <p:ext uri="{BB962C8B-B14F-4D97-AF65-F5344CB8AC3E}">
        <p14:creationId xmlns:p14="http://schemas.microsoft.com/office/powerpoint/2010/main" val="499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3A808E-4871-42B4-B229-354B8E7F11AD}"/>
              </a:ext>
            </a:extLst>
          </p:cNvPr>
          <p:cNvSpPr txBox="1"/>
          <p:nvPr/>
        </p:nvSpPr>
        <p:spPr>
          <a:xfrm>
            <a:off x="6643874" y="2140259"/>
            <a:ext cx="1824586" cy="9233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2: Evaluate System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E7BDD-FC92-48B4-8524-3730ABF1BE5B}"/>
              </a:ext>
            </a:extLst>
          </p:cNvPr>
          <p:cNvSpPr txBox="1"/>
          <p:nvPr/>
        </p:nvSpPr>
        <p:spPr>
          <a:xfrm>
            <a:off x="9086207" y="3011190"/>
            <a:ext cx="163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loops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FABFF-1A57-461C-BDD6-1A9928E022D1}"/>
              </a:ext>
            </a:extLst>
          </p:cNvPr>
          <p:cNvSpPr txBox="1"/>
          <p:nvPr/>
        </p:nvSpPr>
        <p:spPr>
          <a:xfrm>
            <a:off x="9086207" y="1092279"/>
            <a:ext cx="179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Cascading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061B9-45D5-46B2-89BD-20E23E0A112A}"/>
              </a:ext>
            </a:extLst>
          </p:cNvPr>
          <p:cNvSpPr txBox="1"/>
          <p:nvPr/>
        </p:nvSpPr>
        <p:spPr>
          <a:xfrm>
            <a:off x="9109778" y="1870877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Reworks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13584-9329-4B15-926B-C0937ED59400}"/>
              </a:ext>
            </a:extLst>
          </p:cNvPr>
          <p:cNvSpPr txBox="1"/>
          <p:nvPr/>
        </p:nvSpPr>
        <p:spPr>
          <a:xfrm>
            <a:off x="9086207" y="2408679"/>
            <a:ext cx="12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 Arcs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54D84-05C4-4147-8719-FAEBBD82C0FD}"/>
              </a:ext>
            </a:extLst>
          </p:cNvPr>
          <p:cNvSpPr txBox="1"/>
          <p:nvPr/>
        </p:nvSpPr>
        <p:spPr>
          <a:xfrm>
            <a:off x="4819213" y="4347274"/>
            <a:ext cx="12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Emergence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5B011-BC87-4781-BD7F-5888563E719D}"/>
              </a:ext>
            </a:extLst>
          </p:cNvPr>
          <p:cNvSpPr txBox="1"/>
          <p:nvPr/>
        </p:nvSpPr>
        <p:spPr>
          <a:xfrm>
            <a:off x="3596993" y="5098594"/>
            <a:ext cx="367466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Step 3: Evaluate System Effectiveness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7603F2-D93A-46B6-9B03-57F7D0CE1B26}"/>
              </a:ext>
            </a:extLst>
          </p:cNvPr>
          <p:cNvSpPr txBox="1"/>
          <p:nvPr/>
        </p:nvSpPr>
        <p:spPr>
          <a:xfrm>
            <a:off x="5023579" y="629102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A2FEE6-50A6-4663-BDA8-6B7D46515BFA}"/>
              </a:ext>
            </a:extLst>
          </p:cNvPr>
          <p:cNvSpPr txBox="1"/>
          <p:nvPr/>
        </p:nvSpPr>
        <p:spPr>
          <a:xfrm>
            <a:off x="244853" y="1939434"/>
            <a:ext cx="2198145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4213" indent="-684213"/>
            <a:r>
              <a:rPr lang="en-US" dirty="0"/>
              <a:t>Step 1: Define the Intervention Operating as a 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5EF09-03E3-4FA7-ABFC-6956AA6B303E}"/>
              </a:ext>
            </a:extLst>
          </p:cNvPr>
          <p:cNvSpPr txBox="1"/>
          <p:nvPr/>
        </p:nvSpPr>
        <p:spPr>
          <a:xfrm>
            <a:off x="2769328" y="3354144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0F440-491E-42E9-A567-14BDA4A1F7E2}"/>
              </a:ext>
            </a:extLst>
          </p:cNvPr>
          <p:cNvSpPr txBox="1"/>
          <p:nvPr/>
        </p:nvSpPr>
        <p:spPr>
          <a:xfrm>
            <a:off x="4530957" y="2418535"/>
            <a:ext cx="179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Interdependence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1808FE-E41C-41AA-B599-29EB046B93B2}"/>
              </a:ext>
            </a:extLst>
          </p:cNvPr>
          <p:cNvCxnSpPr>
            <a:cxnSpLocks/>
            <a:stCxn id="22" idx="3"/>
            <a:endCxn id="60" idx="1"/>
          </p:cNvCxnSpPr>
          <p:nvPr/>
        </p:nvCxnSpPr>
        <p:spPr>
          <a:xfrm flipV="1">
            <a:off x="2442998" y="1704568"/>
            <a:ext cx="407925" cy="835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B99A2D-E47E-40DD-9894-C6CD25913957}"/>
              </a:ext>
            </a:extLst>
          </p:cNvPr>
          <p:cNvCxnSpPr>
            <a:cxnSpLocks/>
            <a:stCxn id="28" idx="3"/>
            <a:endCxn id="6" idx="1"/>
          </p:cNvCxnSpPr>
          <p:nvPr/>
        </p:nvCxnSpPr>
        <p:spPr>
          <a:xfrm flipV="1">
            <a:off x="6328500" y="2601924"/>
            <a:ext cx="315374" cy="12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0E2BBF-8B0A-4907-9761-B5E8448ABA1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8468460" y="2601924"/>
            <a:ext cx="617747" cy="5939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5557BD-E451-480A-9E70-09CC76523E73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 flipV="1">
            <a:off x="8468460" y="1276945"/>
            <a:ext cx="617747" cy="13249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0F717AA-EC09-4944-943A-94767A23C027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 flipV="1">
            <a:off x="8468460" y="2055543"/>
            <a:ext cx="641318" cy="54638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A0A672D-98CB-4451-B423-5AB385D4102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8468460" y="2593345"/>
            <a:ext cx="617747" cy="857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4F5DAA-C00E-4B3E-9922-E1271A6A39D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flipH="1">
            <a:off x="5434323" y="4716606"/>
            <a:ext cx="476" cy="38198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6F50C18-9019-4E5B-A184-2C66DD3A2F3E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5434323" y="5800435"/>
            <a:ext cx="4595" cy="49058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109F0F3-F186-4606-A316-CDFDA5238192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2442998" y="2539599"/>
            <a:ext cx="326330" cy="999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457C8A4-08C7-4AEC-B27C-97455E1430BA}"/>
              </a:ext>
            </a:extLst>
          </p:cNvPr>
          <p:cNvCxnSpPr>
            <a:cxnSpLocks/>
            <a:stCxn id="6" idx="3"/>
            <a:endCxn id="27" idx="1"/>
          </p:cNvCxnSpPr>
          <p:nvPr/>
        </p:nvCxnSpPr>
        <p:spPr>
          <a:xfrm>
            <a:off x="8468460" y="2601924"/>
            <a:ext cx="641318" cy="13525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5C8008-9255-4F0C-A329-227E10448378}"/>
              </a:ext>
            </a:extLst>
          </p:cNvPr>
          <p:cNvSpPr txBox="1"/>
          <p:nvPr/>
        </p:nvSpPr>
        <p:spPr>
          <a:xfrm>
            <a:off x="9109778" y="3769824"/>
            <a:ext cx="81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F8EC698-4A01-4584-BB52-397C1E457CE6}"/>
              </a:ext>
            </a:extLst>
          </p:cNvPr>
          <p:cNvCxnSpPr>
            <a:cxnSpLocks/>
            <a:stCxn id="22" idx="3"/>
            <a:endCxn id="55" idx="1"/>
          </p:cNvCxnSpPr>
          <p:nvPr/>
        </p:nvCxnSpPr>
        <p:spPr>
          <a:xfrm>
            <a:off x="2442998" y="2539599"/>
            <a:ext cx="505601" cy="3877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C781B7F-C398-4C4E-86BE-454279E10C8E}"/>
              </a:ext>
            </a:extLst>
          </p:cNvPr>
          <p:cNvSpPr txBox="1"/>
          <p:nvPr/>
        </p:nvSpPr>
        <p:spPr>
          <a:xfrm>
            <a:off x="2948599" y="2742730"/>
            <a:ext cx="66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79DB70-1524-416A-95EF-27E3E975E210}"/>
              </a:ext>
            </a:extLst>
          </p:cNvPr>
          <p:cNvCxnSpPr>
            <a:cxnSpLocks/>
            <a:stCxn id="22" idx="3"/>
            <a:endCxn id="43" idx="1"/>
          </p:cNvCxnSpPr>
          <p:nvPr/>
        </p:nvCxnSpPr>
        <p:spPr>
          <a:xfrm flipV="1">
            <a:off x="2442998" y="2315982"/>
            <a:ext cx="505601" cy="223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24796CF-8872-4667-8A9C-3442E6B95D17}"/>
              </a:ext>
            </a:extLst>
          </p:cNvPr>
          <p:cNvSpPr txBox="1"/>
          <p:nvPr/>
        </p:nvSpPr>
        <p:spPr>
          <a:xfrm>
            <a:off x="2948599" y="2131316"/>
            <a:ext cx="75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819E8D9-0F04-4E77-A6BE-A0AEC8387672}"/>
              </a:ext>
            </a:extLst>
          </p:cNvPr>
          <p:cNvSpPr txBox="1"/>
          <p:nvPr/>
        </p:nvSpPr>
        <p:spPr>
          <a:xfrm>
            <a:off x="2850923" y="1519902"/>
            <a:ext cx="7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Parts</a:t>
            </a:r>
          </a:p>
        </p:txBody>
      </p:sp>
      <p:sp>
        <p:nvSpPr>
          <p:cNvPr id="99" name="Right Brace 98">
            <a:extLst>
              <a:ext uri="{FF2B5EF4-FFF2-40B4-BE49-F238E27FC236}">
                <a16:creationId xmlns:a16="http://schemas.microsoft.com/office/drawing/2014/main" id="{5E6BC661-C3A6-411C-B5E8-98CA2D412B2D}"/>
              </a:ext>
            </a:extLst>
          </p:cNvPr>
          <p:cNvSpPr/>
          <p:nvPr/>
        </p:nvSpPr>
        <p:spPr>
          <a:xfrm>
            <a:off x="3845941" y="1535917"/>
            <a:ext cx="364690" cy="2233907"/>
          </a:xfrm>
          <a:prstGeom prst="rightBrace">
            <a:avLst>
              <a:gd name="adj1" fmla="val 112847"/>
              <a:gd name="adj2" fmla="val 47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AA8A5C1-C7D0-48BE-B2D6-145B9ECB5065}"/>
              </a:ext>
            </a:extLst>
          </p:cNvPr>
          <p:cNvCxnSpPr>
            <a:cxnSpLocks/>
            <a:stCxn id="28" idx="2"/>
            <a:endCxn id="16" idx="0"/>
          </p:cNvCxnSpPr>
          <p:nvPr/>
        </p:nvCxnSpPr>
        <p:spPr>
          <a:xfrm>
            <a:off x="5429729" y="2787867"/>
            <a:ext cx="5070" cy="155940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D88DCDB2-980C-493D-AA36-91460495ACF8}"/>
              </a:ext>
            </a:extLst>
          </p:cNvPr>
          <p:cNvCxnSpPr>
            <a:cxnSpLocks/>
            <a:stCxn id="99" idx="1"/>
            <a:endCxn id="28" idx="1"/>
          </p:cNvCxnSpPr>
          <p:nvPr/>
        </p:nvCxnSpPr>
        <p:spPr>
          <a:xfrm flipV="1">
            <a:off x="4210631" y="2603201"/>
            <a:ext cx="320326" cy="19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68E0D796-31F7-44AE-B72E-4684C05DF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8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Rationale of System Evaluation Theory (SET)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7F4F2-074E-4B66-B3CB-A4C4495DA36B}"/>
              </a:ext>
            </a:extLst>
          </p:cNvPr>
          <p:cNvSpPr/>
          <p:nvPr/>
        </p:nvSpPr>
        <p:spPr>
          <a:xfrm>
            <a:off x="4309110" y="1034415"/>
            <a:ext cx="7044690" cy="32145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DD9B83-3D25-E512-F988-7268EABC9F42}"/>
              </a:ext>
            </a:extLst>
          </p:cNvPr>
          <p:cNvSpPr txBox="1"/>
          <p:nvPr/>
        </p:nvSpPr>
        <p:spPr>
          <a:xfrm>
            <a:off x="8308466" y="5219847"/>
            <a:ext cx="3236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/>
            <a:r>
              <a:rPr lang="en-US" sz="2000" dirty="0"/>
              <a:t>Note:  System refers to the complex intervention that is acting as a system.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315F7-D8E4-AA2C-82BC-050D6388D7E2}"/>
              </a:ext>
            </a:extLst>
          </p:cNvPr>
          <p:cNvSpPr txBox="1"/>
          <p:nvPr/>
        </p:nvSpPr>
        <p:spPr>
          <a:xfrm>
            <a:off x="6303759" y="3129459"/>
            <a:ext cx="248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interdependencies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AF884-6A6E-2DD4-B82E-77F42BDD757E}"/>
              </a:ext>
            </a:extLst>
          </p:cNvPr>
          <p:cNvSpPr txBox="1"/>
          <p:nvPr/>
        </p:nvSpPr>
        <p:spPr>
          <a:xfrm>
            <a:off x="4498675" y="5480582"/>
            <a:ext cx="18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Evaluate emergence</a:t>
            </a:r>
          </a:p>
        </p:txBody>
      </p:sp>
    </p:spTree>
    <p:extLst>
      <p:ext uri="{BB962C8B-B14F-4D97-AF65-F5344CB8AC3E}">
        <p14:creationId xmlns:p14="http://schemas.microsoft.com/office/powerpoint/2010/main" val="6911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072B-CA5E-4EEB-B57E-94FC317E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207"/>
            <a:ext cx="1206817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might be some methods for evaluating JSOPs (interdependencies)?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2D5AE-B470-4ED2-9C68-056E867B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91" y="4285904"/>
            <a:ext cx="4310746" cy="2424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55AAD-A203-4C1C-A43E-2AC2BA7FD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2" y="1476770"/>
            <a:ext cx="3810000" cy="254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34DA3-7151-45FF-A746-1911E8F82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7" y="4217199"/>
            <a:ext cx="3802570" cy="2619548"/>
          </a:xfrm>
          <a:prstGeom prst="rect">
            <a:avLst/>
          </a:prstGeom>
        </p:spPr>
      </p:pic>
      <p:pic>
        <p:nvPicPr>
          <p:cNvPr id="7" name="Picture 2" descr="Document Analysis Worksheets | National Archives">
            <a:extLst>
              <a:ext uri="{FF2B5EF4-FFF2-40B4-BE49-F238E27FC236}">
                <a16:creationId xmlns:a16="http://schemas.microsoft.com/office/drawing/2014/main" id="{EC03DDD7-9BA7-4DD6-BB70-AC1B2A41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03" y="135969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4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3826-9A1A-4BF2-BA6E-B765898C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885" y="196533"/>
            <a:ext cx="1263777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Evaluating the Cardiac Care System JSOPs using direct observation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A9C54-B651-4C1A-A416-ABA49D126487}"/>
              </a:ext>
            </a:extLst>
          </p:cNvPr>
          <p:cNvSpPr txBox="1"/>
          <p:nvPr/>
        </p:nvSpPr>
        <p:spPr>
          <a:xfrm flipH="1">
            <a:off x="5292213" y="2581836"/>
            <a:ext cx="18523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5C7AD-6BDF-4DDA-BA8A-03C5DCA936C7}"/>
              </a:ext>
            </a:extLst>
          </p:cNvPr>
          <p:cNvSpPr txBox="1"/>
          <p:nvPr/>
        </p:nvSpPr>
        <p:spPr>
          <a:xfrm flipH="1">
            <a:off x="5292213" y="51527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6E5CE-4DB7-46A8-8298-3CC9C0DAC210}"/>
              </a:ext>
            </a:extLst>
          </p:cNvPr>
          <p:cNvSpPr txBox="1"/>
          <p:nvPr/>
        </p:nvSpPr>
        <p:spPr>
          <a:xfrm flipH="1">
            <a:off x="10044785" y="39008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95A1C-6FBB-45FE-8CEA-829382AD2205}"/>
              </a:ext>
            </a:extLst>
          </p:cNvPr>
          <p:cNvSpPr txBox="1"/>
          <p:nvPr/>
        </p:nvSpPr>
        <p:spPr>
          <a:xfrm flipH="1">
            <a:off x="2485810" y="2720335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1B030-F02B-44B2-BFF8-5633F8F562DE}"/>
              </a:ext>
            </a:extLst>
          </p:cNvPr>
          <p:cNvSpPr txBox="1"/>
          <p:nvPr/>
        </p:nvSpPr>
        <p:spPr>
          <a:xfrm flipH="1">
            <a:off x="7613544" y="3899837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B01E57-1B2A-4078-8F8B-F72316EA008A}"/>
              </a:ext>
            </a:extLst>
          </p:cNvPr>
          <p:cNvCxnSpPr>
            <a:cxnSpLocks/>
            <a:stCxn id="7" idx="1"/>
            <a:endCxn id="4" idx="3"/>
          </p:cNvCxnSpPr>
          <p:nvPr/>
        </p:nvCxnSpPr>
        <p:spPr>
          <a:xfrm>
            <a:off x="4013273" y="3043501"/>
            <a:ext cx="12789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41980A-EF92-48BC-B803-46719CC42AB0}"/>
              </a:ext>
            </a:extLst>
          </p:cNvPr>
          <p:cNvCxnSpPr>
            <a:cxnSpLocks/>
            <a:stCxn id="4" idx="1"/>
            <a:endCxn id="8" idx="3"/>
          </p:cNvCxnSpPr>
          <p:nvPr/>
        </p:nvCxnSpPr>
        <p:spPr>
          <a:xfrm>
            <a:off x="7144567" y="3043501"/>
            <a:ext cx="468977" cy="1179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79344C-42BA-4357-BBA0-BBCE813205FD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6377815" y="3505166"/>
            <a:ext cx="0" cy="1647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C5A8D6-85B0-4689-AE65-AB0C24CFDAB5}"/>
              </a:ext>
            </a:extLst>
          </p:cNvPr>
          <p:cNvCxnSpPr>
            <a:cxnSpLocks/>
            <a:stCxn id="5" idx="1"/>
            <a:endCxn id="8" idx="3"/>
          </p:cNvCxnSpPr>
          <p:nvPr/>
        </p:nvCxnSpPr>
        <p:spPr>
          <a:xfrm flipV="1">
            <a:off x="7144567" y="4223003"/>
            <a:ext cx="468977" cy="125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F4F513-E1DC-442F-90AE-51B4D1C1E11F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>
            <a:off x="9465898" y="4223003"/>
            <a:ext cx="578887" cy="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424E4F8-1499-4D9B-9B60-ADA4F831E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77" y="4638267"/>
            <a:ext cx="478043" cy="888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28C8D3-C340-4A36-B826-93FFDF458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36" y="4622633"/>
            <a:ext cx="1733203" cy="919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92F551-3CAD-4F66-9BC4-7403DBF7A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53" y="3538369"/>
            <a:ext cx="1318573" cy="968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4C33BB-1459-4A0D-87DA-1E6267AF3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31" y="3435063"/>
            <a:ext cx="1384622" cy="890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B85E92-4DE0-48F1-B299-9E0D48F1A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04" y="5882031"/>
            <a:ext cx="1749157" cy="9183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E9309E-5BFE-4299-9508-DCF8B2E246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659" y="4652956"/>
            <a:ext cx="1202508" cy="8736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1D73E9-84AA-4460-BA26-3C0C01451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8" y="4708578"/>
            <a:ext cx="478043" cy="8883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0DC84E-A3E3-4E85-ADCF-7D7152411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75" y="2593213"/>
            <a:ext cx="478043" cy="888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3D29C5-AC3F-4EBA-AF92-445C0C111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69" y="3505516"/>
            <a:ext cx="478043" cy="888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6C5DC8-714D-42C1-9F3C-B1E18960D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25" y="5421242"/>
            <a:ext cx="478043" cy="8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600C-B9E9-789C-4A7B-6B805442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Applying system principles to evaluate interdependencies.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1167B-6D95-EEA6-06F4-2F03A050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Feedback loops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Cascading events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Reflex arcs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E9D8B-70C4-0CBD-4FF2-1EEEBECF0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90" y="1913760"/>
            <a:ext cx="1986580" cy="1403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Picture 3" descr="Image result for upstream dependency">
            <a:hlinkClick r:id="rId3"/>
            <a:extLst>
              <a:ext uri="{FF2B5EF4-FFF2-40B4-BE49-F238E27FC236}">
                <a16:creationId xmlns:a16="http://schemas.microsoft.com/office/drawing/2014/main" id="{C9BF9204-DDF6-3E82-879F-36F7EA5D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57" y="3451745"/>
            <a:ext cx="5451272" cy="22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F7D5D6-D8B1-142C-6F13-70D4CAB5C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69" y="5590278"/>
            <a:ext cx="1558428" cy="11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45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EB0C-F471-854B-A15F-047BB911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What might be some of the process evaluation questions for this simple intervention?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828C-CD78-5529-1936-209F77BC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171" y="1980299"/>
            <a:ext cx="4284260" cy="4351338"/>
          </a:xfrm>
        </p:spPr>
        <p:txBody>
          <a:bodyPr/>
          <a:lstStyle/>
          <a:p>
            <a:r>
              <a:rPr lang="en-US" dirty="0"/>
              <a:t>Was all the course content covered?</a:t>
            </a:r>
          </a:p>
          <a:p>
            <a:endParaRPr lang="en-US" dirty="0"/>
          </a:p>
          <a:p>
            <a:r>
              <a:rPr lang="en-US" dirty="0"/>
              <a:t>Did students complete all the assignments?</a:t>
            </a:r>
          </a:p>
          <a:p>
            <a:endParaRPr lang="en-US" dirty="0"/>
          </a:p>
        </p:txBody>
      </p:sp>
      <p:pic>
        <p:nvPicPr>
          <p:cNvPr id="2050" name="Picture 2" descr="Process implementation checklist PowerPoint slide">
            <a:extLst>
              <a:ext uri="{FF2B5EF4-FFF2-40B4-BE49-F238E27FC236}">
                <a16:creationId xmlns:a16="http://schemas.microsoft.com/office/drawing/2014/main" id="{F374EB4A-904D-5A52-243A-8B5C69E7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7" y="2052305"/>
            <a:ext cx="6562005" cy="369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7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E1A8FD-A64E-4DB9-A23A-5CA09FFAF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80" y="1223041"/>
            <a:ext cx="3938260" cy="5496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AD3EA7-2285-4221-ADE1-726F5A43E4C8}"/>
              </a:ext>
            </a:extLst>
          </p:cNvPr>
          <p:cNvSpPr txBox="1"/>
          <p:nvPr/>
        </p:nvSpPr>
        <p:spPr>
          <a:xfrm>
            <a:off x="415773" y="2504069"/>
            <a:ext cx="4503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return of information about the status of a process.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456FCA-21D9-40AB-972A-91DBC6301842}"/>
              </a:ext>
            </a:extLst>
          </p:cNvPr>
          <p:cNvSpPr txBox="1">
            <a:spLocks/>
          </p:cNvSpPr>
          <p:nvPr/>
        </p:nvSpPr>
        <p:spPr>
          <a:xfrm>
            <a:off x="97362" y="-7260"/>
            <a:ext cx="79455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Feedback Loops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1931ED-F5A1-4FD1-BD8F-B3F32EF5A878}"/>
              </a:ext>
            </a:extLst>
          </p:cNvPr>
          <p:cNvSpPr/>
          <p:nvPr/>
        </p:nvSpPr>
        <p:spPr>
          <a:xfrm>
            <a:off x="11617569" y="6353906"/>
            <a:ext cx="363416" cy="35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418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A726-062B-4ECC-A063-6854B2BE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Locating feedback loops</a:t>
            </a:r>
          </a:p>
        </p:txBody>
      </p:sp>
      <p:pic>
        <p:nvPicPr>
          <p:cNvPr id="7170" name="Picture 2" descr="Person Clipart Futuristic - Searching Clip Art, HD Png Download - kindpng">
            <a:extLst>
              <a:ext uri="{FF2B5EF4-FFF2-40B4-BE49-F238E27FC236}">
                <a16:creationId xmlns:a16="http://schemas.microsoft.com/office/drawing/2014/main" id="{9B621966-61CA-4E72-8B6B-83E3C49A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79" y="1512286"/>
            <a:ext cx="4797508" cy="47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5DC43-C1E1-474C-9E75-32DB3A778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2217028"/>
            <a:ext cx="3672840" cy="259399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561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3312D-3FC2-48BD-8B2C-0E6CA20E914D}"/>
              </a:ext>
            </a:extLst>
          </p:cNvPr>
          <p:cNvSpPr txBox="1"/>
          <p:nvPr/>
        </p:nvSpPr>
        <p:spPr>
          <a:xfrm flipH="1">
            <a:off x="3900296" y="2234995"/>
            <a:ext cx="185235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Volunteer Emergency Medical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3C575-7B78-40A5-99FB-DF0E13B708F5}"/>
              </a:ext>
            </a:extLst>
          </p:cNvPr>
          <p:cNvSpPr txBox="1"/>
          <p:nvPr/>
        </p:nvSpPr>
        <p:spPr>
          <a:xfrm flipH="1">
            <a:off x="3893122" y="4990952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Access 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F876B-B348-40FF-95D6-4DBA100D0F0E}"/>
              </a:ext>
            </a:extLst>
          </p:cNvPr>
          <p:cNvSpPr txBox="1"/>
          <p:nvPr/>
        </p:nvSpPr>
        <p:spPr>
          <a:xfrm flipH="1">
            <a:off x="9551122" y="3289130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Heart Hospital</a:t>
            </a:r>
          </a:p>
          <a:p>
            <a:pPr algn="ctr"/>
            <a:r>
              <a:rPr lang="en-US" dirty="0"/>
              <a:t>(definitive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0A15D-F842-4C58-82CD-373AA9D11E9F}"/>
              </a:ext>
            </a:extLst>
          </p:cNvPr>
          <p:cNvSpPr txBox="1"/>
          <p:nvPr/>
        </p:nvSpPr>
        <p:spPr>
          <a:xfrm flipH="1">
            <a:off x="1308816" y="3275706"/>
            <a:ext cx="15274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Emergency Dispatch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EB119-CB9C-4E9C-964F-AE880D7857F4}"/>
              </a:ext>
            </a:extLst>
          </p:cNvPr>
          <p:cNvSpPr txBox="1"/>
          <p:nvPr/>
        </p:nvSpPr>
        <p:spPr>
          <a:xfrm flipH="1">
            <a:off x="6637437" y="3282757"/>
            <a:ext cx="18523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EMS with Paramedic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3DF0-46AE-422E-BC24-627A36E44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37" y="4041122"/>
            <a:ext cx="1864157" cy="989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41FE7-6615-4EB2-87BB-0EEE5F9B1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96" y="788885"/>
            <a:ext cx="1817130" cy="1334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7B0BC-AFC9-42B5-AEEA-4E50B7F1D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5" y="2041096"/>
            <a:ext cx="1560924" cy="10037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52898C-636E-4D54-B6C5-74DF6350A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9" y="5757230"/>
            <a:ext cx="1860987" cy="977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97179-4474-4C4F-B523-0D0316196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58" y="4107655"/>
            <a:ext cx="1806718" cy="1312636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EA6740-0C90-4D08-820E-188614111E5D}"/>
              </a:ext>
            </a:extLst>
          </p:cNvPr>
          <p:cNvCxnSpPr>
            <a:cxnSpLocks/>
            <a:stCxn id="7" idx="1"/>
            <a:endCxn id="4" idx="3"/>
          </p:cNvCxnSpPr>
          <p:nvPr/>
        </p:nvCxnSpPr>
        <p:spPr>
          <a:xfrm flipV="1">
            <a:off x="2836279" y="2696660"/>
            <a:ext cx="1064017" cy="902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1715DD9-4335-467E-A112-74348F647A7C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4819299" y="3158325"/>
            <a:ext cx="7174" cy="1832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C41A1605-A4CD-44F2-8CE7-7F29B1CA0112}"/>
              </a:ext>
            </a:extLst>
          </p:cNvPr>
          <p:cNvCxnSpPr>
            <a:stCxn id="5" idx="1"/>
            <a:endCxn id="6" idx="3"/>
          </p:cNvCxnSpPr>
          <p:nvPr/>
        </p:nvCxnSpPr>
        <p:spPr>
          <a:xfrm flipV="1">
            <a:off x="5745476" y="3612296"/>
            <a:ext cx="3805646" cy="1701822"/>
          </a:xfrm>
          <a:prstGeom prst="bentConnector3">
            <a:avLst>
              <a:gd name="adj1" fmla="val 8655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06A935DD-7290-4C07-90EA-8190FF4A499B}"/>
              </a:ext>
            </a:extLst>
          </p:cNvPr>
          <p:cNvCxnSpPr>
            <a:cxnSpLocks/>
            <a:stCxn id="6" idx="3"/>
          </p:cNvCxnSpPr>
          <p:nvPr/>
        </p:nvCxnSpPr>
        <p:spPr>
          <a:xfrm rot="10800000" flipV="1">
            <a:off x="5717426" y="3612296"/>
            <a:ext cx="3833696" cy="1862884"/>
          </a:xfrm>
          <a:prstGeom prst="bentConnector3">
            <a:avLst>
              <a:gd name="adj1" fmla="val 6687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CDAD510-8B16-43C2-BA79-E252FA630149}"/>
              </a:ext>
            </a:extLst>
          </p:cNvPr>
          <p:cNvCxnSpPr/>
          <p:nvPr/>
        </p:nvCxnSpPr>
        <p:spPr>
          <a:xfrm flipV="1">
            <a:off x="5149811" y="3158325"/>
            <a:ext cx="0" cy="177270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B844206-C2BC-4796-B118-B3418E2E0547}"/>
              </a:ext>
            </a:extLst>
          </p:cNvPr>
          <p:cNvCxnSpPr>
            <a:cxnSpLocks/>
            <a:stCxn id="7" idx="1"/>
            <a:endCxn id="11" idx="3"/>
          </p:cNvCxnSpPr>
          <p:nvPr/>
        </p:nvCxnSpPr>
        <p:spPr>
          <a:xfrm>
            <a:off x="2836279" y="3598872"/>
            <a:ext cx="3801158" cy="7051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849E007-B232-4D7C-8E3E-6AC082E9CE43}"/>
              </a:ext>
            </a:extLst>
          </p:cNvPr>
          <p:cNvCxnSpPr>
            <a:stCxn id="4" idx="1"/>
            <a:endCxn id="11" idx="3"/>
          </p:cNvCxnSpPr>
          <p:nvPr/>
        </p:nvCxnSpPr>
        <p:spPr>
          <a:xfrm>
            <a:off x="5752650" y="2696660"/>
            <a:ext cx="884787" cy="909263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8E7B760-2320-4412-A061-470AFBB173EA}"/>
              </a:ext>
            </a:extLst>
          </p:cNvPr>
          <p:cNvCxnSpPr>
            <a:stCxn id="11" idx="1"/>
            <a:endCxn id="6" idx="3"/>
          </p:cNvCxnSpPr>
          <p:nvPr/>
        </p:nvCxnSpPr>
        <p:spPr>
          <a:xfrm>
            <a:off x="8489791" y="3605923"/>
            <a:ext cx="1061331" cy="63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6CC9A74-24F3-4F88-919D-A94550E12862}"/>
              </a:ext>
            </a:extLst>
          </p:cNvPr>
          <p:cNvCxnSpPr>
            <a:cxnSpLocks/>
          </p:cNvCxnSpPr>
          <p:nvPr/>
        </p:nvCxnSpPr>
        <p:spPr>
          <a:xfrm flipH="1">
            <a:off x="2836279" y="2473929"/>
            <a:ext cx="1046682" cy="909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629A86DA-7E89-41F6-9672-E411FDEE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65" y="-266697"/>
            <a:ext cx="1157237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Feedback Loops:  Wherever and whenever information is exchanged.</a:t>
            </a:r>
          </a:p>
        </p:txBody>
      </p:sp>
      <p:pic>
        <p:nvPicPr>
          <p:cNvPr id="23" name="Picture 2" descr="An illustration of communication pathways to achieve shared situation... |  Download Scientific Diagram">
            <a:extLst>
              <a:ext uri="{FF2B5EF4-FFF2-40B4-BE49-F238E27FC236}">
                <a16:creationId xmlns:a16="http://schemas.microsoft.com/office/drawing/2014/main" id="{4F903442-36EC-496A-8E7F-08C556BFA0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7" y="4285275"/>
            <a:ext cx="3180170" cy="24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09A8F8E-B5BF-4BDB-A73B-45104A8EA1FE}"/>
              </a:ext>
            </a:extLst>
          </p:cNvPr>
          <p:cNvSpPr/>
          <p:nvPr/>
        </p:nvSpPr>
        <p:spPr>
          <a:xfrm>
            <a:off x="781380" y="1123966"/>
            <a:ext cx="2699055" cy="3265166"/>
          </a:xfrm>
          <a:custGeom>
            <a:avLst/>
            <a:gdLst>
              <a:gd name="connsiteX0" fmla="*/ 2699055 w 2699055"/>
              <a:gd name="connsiteY0" fmla="*/ 1442069 h 3265166"/>
              <a:gd name="connsiteX1" fmla="*/ 2699055 w 2699055"/>
              <a:gd name="connsiteY1" fmla="*/ 1442069 h 3265166"/>
              <a:gd name="connsiteX2" fmla="*/ 2607615 w 2699055"/>
              <a:gd name="connsiteY2" fmla="*/ 1202039 h 3265166"/>
              <a:gd name="connsiteX3" fmla="*/ 2447595 w 2699055"/>
              <a:gd name="connsiteY3" fmla="*/ 636254 h 3265166"/>
              <a:gd name="connsiteX4" fmla="*/ 2407590 w 2699055"/>
              <a:gd name="connsiteY4" fmla="*/ 533384 h 3265166"/>
              <a:gd name="connsiteX5" fmla="*/ 2384730 w 2699055"/>
              <a:gd name="connsiteY5" fmla="*/ 453374 h 3265166"/>
              <a:gd name="connsiteX6" fmla="*/ 2367585 w 2699055"/>
              <a:gd name="connsiteY6" fmla="*/ 436229 h 3265166"/>
              <a:gd name="connsiteX7" fmla="*/ 2327580 w 2699055"/>
              <a:gd name="connsiteY7" fmla="*/ 356219 h 3265166"/>
              <a:gd name="connsiteX8" fmla="*/ 2213280 w 2699055"/>
              <a:gd name="connsiteY8" fmla="*/ 264779 h 3265166"/>
              <a:gd name="connsiteX9" fmla="*/ 2184705 w 2699055"/>
              <a:gd name="connsiteY9" fmla="*/ 213344 h 3265166"/>
              <a:gd name="connsiteX10" fmla="*/ 2178990 w 2699055"/>
              <a:gd name="connsiteY10" fmla="*/ 196199 h 3265166"/>
              <a:gd name="connsiteX11" fmla="*/ 2167560 w 2699055"/>
              <a:gd name="connsiteY11" fmla="*/ 144764 h 3265166"/>
              <a:gd name="connsiteX12" fmla="*/ 2150415 w 2699055"/>
              <a:gd name="connsiteY12" fmla="*/ 87614 h 3265166"/>
              <a:gd name="connsiteX13" fmla="*/ 2144700 w 2699055"/>
              <a:gd name="connsiteY13" fmla="*/ 36179 h 3265166"/>
              <a:gd name="connsiteX14" fmla="*/ 2144700 w 2699055"/>
              <a:gd name="connsiteY14" fmla="*/ 36179 h 3265166"/>
              <a:gd name="connsiteX15" fmla="*/ 1716075 w 2699055"/>
              <a:gd name="connsiteY15" fmla="*/ 13319 h 3265166"/>
              <a:gd name="connsiteX16" fmla="*/ 1470330 w 2699055"/>
              <a:gd name="connsiteY16" fmla="*/ 1889 h 3265166"/>
              <a:gd name="connsiteX17" fmla="*/ 978840 w 2699055"/>
              <a:gd name="connsiteY17" fmla="*/ 76184 h 3265166"/>
              <a:gd name="connsiteX18" fmla="*/ 710235 w 2699055"/>
              <a:gd name="connsiteY18" fmla="*/ 161909 h 3265166"/>
              <a:gd name="connsiteX19" fmla="*/ 475920 w 2699055"/>
              <a:gd name="connsiteY19" fmla="*/ 219059 h 3265166"/>
              <a:gd name="connsiteX20" fmla="*/ 378765 w 2699055"/>
              <a:gd name="connsiteY20" fmla="*/ 270494 h 3265166"/>
              <a:gd name="connsiteX21" fmla="*/ 350190 w 2699055"/>
              <a:gd name="connsiteY21" fmla="*/ 281924 h 3265166"/>
              <a:gd name="connsiteX22" fmla="*/ 127305 w 2699055"/>
              <a:gd name="connsiteY22" fmla="*/ 270494 h 3265166"/>
              <a:gd name="connsiteX23" fmla="*/ 41580 w 2699055"/>
              <a:gd name="connsiteY23" fmla="*/ 253349 h 3265166"/>
              <a:gd name="connsiteX24" fmla="*/ 41580 w 2699055"/>
              <a:gd name="connsiteY24" fmla="*/ 264779 h 3265166"/>
              <a:gd name="connsiteX25" fmla="*/ 58725 w 2699055"/>
              <a:gd name="connsiteY25" fmla="*/ 1482074 h 3265166"/>
              <a:gd name="connsiteX26" fmla="*/ 115875 w 2699055"/>
              <a:gd name="connsiteY26" fmla="*/ 1944989 h 3265166"/>
              <a:gd name="connsiteX27" fmla="*/ 104445 w 2699055"/>
              <a:gd name="connsiteY27" fmla="*/ 2722229 h 3265166"/>
              <a:gd name="connsiteX28" fmla="*/ 104445 w 2699055"/>
              <a:gd name="connsiteY28" fmla="*/ 2745089 h 3265166"/>
              <a:gd name="connsiteX29" fmla="*/ 195885 w 2699055"/>
              <a:gd name="connsiteY29" fmla="*/ 2910824 h 3265166"/>
              <a:gd name="connsiteX30" fmla="*/ 213030 w 2699055"/>
              <a:gd name="connsiteY30" fmla="*/ 2916539 h 3265166"/>
              <a:gd name="connsiteX31" fmla="*/ 235890 w 2699055"/>
              <a:gd name="connsiteY31" fmla="*/ 2945114 h 3265166"/>
              <a:gd name="connsiteX32" fmla="*/ 270180 w 2699055"/>
              <a:gd name="connsiteY32" fmla="*/ 2967974 h 3265166"/>
              <a:gd name="connsiteX33" fmla="*/ 350190 w 2699055"/>
              <a:gd name="connsiteY33" fmla="*/ 3047984 h 3265166"/>
              <a:gd name="connsiteX34" fmla="*/ 361620 w 2699055"/>
              <a:gd name="connsiteY34" fmla="*/ 3065129 h 3265166"/>
              <a:gd name="connsiteX35" fmla="*/ 384480 w 2699055"/>
              <a:gd name="connsiteY35" fmla="*/ 3116564 h 3265166"/>
              <a:gd name="connsiteX36" fmla="*/ 395910 w 2699055"/>
              <a:gd name="connsiteY36" fmla="*/ 3156569 h 3265166"/>
              <a:gd name="connsiteX37" fmla="*/ 418770 w 2699055"/>
              <a:gd name="connsiteY37" fmla="*/ 3162284 h 3265166"/>
              <a:gd name="connsiteX38" fmla="*/ 435915 w 2699055"/>
              <a:gd name="connsiteY38" fmla="*/ 3179429 h 3265166"/>
              <a:gd name="connsiteX39" fmla="*/ 453060 w 2699055"/>
              <a:gd name="connsiteY39" fmla="*/ 3190859 h 3265166"/>
              <a:gd name="connsiteX40" fmla="*/ 464490 w 2699055"/>
              <a:gd name="connsiteY40" fmla="*/ 3208004 h 3265166"/>
              <a:gd name="connsiteX41" fmla="*/ 493065 w 2699055"/>
              <a:gd name="connsiteY41" fmla="*/ 3236579 h 3265166"/>
              <a:gd name="connsiteX42" fmla="*/ 521640 w 2699055"/>
              <a:gd name="connsiteY42" fmla="*/ 3265154 h 3265166"/>
              <a:gd name="connsiteX43" fmla="*/ 515925 w 2699055"/>
              <a:gd name="connsiteY43" fmla="*/ 3225149 h 3265166"/>
              <a:gd name="connsiteX44" fmla="*/ 515925 w 2699055"/>
              <a:gd name="connsiteY44" fmla="*/ 3225149 h 326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699055" h="3265166">
                <a:moveTo>
                  <a:pt x="2699055" y="1442069"/>
                </a:moveTo>
                <a:lnTo>
                  <a:pt x="2699055" y="1442069"/>
                </a:lnTo>
                <a:cubicBezTo>
                  <a:pt x="2668575" y="1362059"/>
                  <a:pt x="2633120" y="1283771"/>
                  <a:pt x="2607615" y="1202039"/>
                </a:cubicBezTo>
                <a:cubicBezTo>
                  <a:pt x="2549231" y="1014944"/>
                  <a:pt x="2509573" y="822189"/>
                  <a:pt x="2447595" y="636254"/>
                </a:cubicBezTo>
                <a:cubicBezTo>
                  <a:pt x="2416848" y="544013"/>
                  <a:pt x="2435728" y="575591"/>
                  <a:pt x="2407590" y="533384"/>
                </a:cubicBezTo>
                <a:cubicBezTo>
                  <a:pt x="2402220" y="501162"/>
                  <a:pt x="2401701" y="484487"/>
                  <a:pt x="2384730" y="453374"/>
                </a:cubicBezTo>
                <a:cubicBezTo>
                  <a:pt x="2380860" y="446279"/>
                  <a:pt x="2371683" y="443195"/>
                  <a:pt x="2367585" y="436229"/>
                </a:cubicBezTo>
                <a:cubicBezTo>
                  <a:pt x="2352467" y="410528"/>
                  <a:pt x="2345304" y="380198"/>
                  <a:pt x="2327580" y="356219"/>
                </a:cubicBezTo>
                <a:cubicBezTo>
                  <a:pt x="2304780" y="325372"/>
                  <a:pt x="2244578" y="286688"/>
                  <a:pt x="2213280" y="264779"/>
                </a:cubicBezTo>
                <a:cubicBezTo>
                  <a:pt x="2203755" y="247634"/>
                  <a:pt x="2193476" y="230887"/>
                  <a:pt x="2184705" y="213344"/>
                </a:cubicBezTo>
                <a:cubicBezTo>
                  <a:pt x="2182011" y="207956"/>
                  <a:pt x="2180451" y="202043"/>
                  <a:pt x="2178990" y="196199"/>
                </a:cubicBezTo>
                <a:cubicBezTo>
                  <a:pt x="2174730" y="179160"/>
                  <a:pt x="2172030" y="161749"/>
                  <a:pt x="2167560" y="144764"/>
                </a:cubicBezTo>
                <a:cubicBezTo>
                  <a:pt x="2162498" y="125530"/>
                  <a:pt x="2156130" y="106664"/>
                  <a:pt x="2150415" y="87614"/>
                </a:cubicBezTo>
                <a:lnTo>
                  <a:pt x="2144700" y="36179"/>
                </a:lnTo>
                <a:lnTo>
                  <a:pt x="2144700" y="36179"/>
                </a:lnTo>
                <a:lnTo>
                  <a:pt x="1716075" y="13319"/>
                </a:lnTo>
                <a:cubicBezTo>
                  <a:pt x="1634177" y="9155"/>
                  <a:pt x="1552037" y="-5078"/>
                  <a:pt x="1470330" y="1889"/>
                </a:cubicBezTo>
                <a:cubicBezTo>
                  <a:pt x="1305238" y="15967"/>
                  <a:pt x="1142670" y="51419"/>
                  <a:pt x="978840" y="76184"/>
                </a:cubicBezTo>
                <a:cubicBezTo>
                  <a:pt x="889305" y="104759"/>
                  <a:pt x="800908" y="137180"/>
                  <a:pt x="710235" y="161909"/>
                </a:cubicBezTo>
                <a:cubicBezTo>
                  <a:pt x="520880" y="213551"/>
                  <a:pt x="681370" y="134772"/>
                  <a:pt x="475920" y="219059"/>
                </a:cubicBezTo>
                <a:cubicBezTo>
                  <a:pt x="442019" y="232967"/>
                  <a:pt x="411540" y="254107"/>
                  <a:pt x="378765" y="270494"/>
                </a:cubicBezTo>
                <a:cubicBezTo>
                  <a:pt x="369589" y="275082"/>
                  <a:pt x="359715" y="278114"/>
                  <a:pt x="350190" y="281924"/>
                </a:cubicBezTo>
                <a:cubicBezTo>
                  <a:pt x="77213" y="273652"/>
                  <a:pt x="237046" y="286955"/>
                  <a:pt x="127305" y="270494"/>
                </a:cubicBezTo>
                <a:cubicBezTo>
                  <a:pt x="43933" y="257988"/>
                  <a:pt x="66414" y="278183"/>
                  <a:pt x="41580" y="253349"/>
                </a:cubicBezTo>
                <a:lnTo>
                  <a:pt x="41580" y="264779"/>
                </a:lnTo>
                <a:cubicBezTo>
                  <a:pt x="-37774" y="701224"/>
                  <a:pt x="12736" y="399233"/>
                  <a:pt x="58725" y="1482074"/>
                </a:cubicBezTo>
                <a:cubicBezTo>
                  <a:pt x="66533" y="1665921"/>
                  <a:pt x="88367" y="1779940"/>
                  <a:pt x="115875" y="1944989"/>
                </a:cubicBezTo>
                <a:cubicBezTo>
                  <a:pt x="100747" y="2466905"/>
                  <a:pt x="104445" y="2207824"/>
                  <a:pt x="104445" y="2722229"/>
                </a:cubicBezTo>
                <a:lnTo>
                  <a:pt x="104445" y="2745089"/>
                </a:lnTo>
                <a:cubicBezTo>
                  <a:pt x="143208" y="2866916"/>
                  <a:pt x="113600" y="2855967"/>
                  <a:pt x="195885" y="2910824"/>
                </a:cubicBezTo>
                <a:cubicBezTo>
                  <a:pt x="200897" y="2914166"/>
                  <a:pt x="207315" y="2914634"/>
                  <a:pt x="213030" y="2916539"/>
                </a:cubicBezTo>
                <a:cubicBezTo>
                  <a:pt x="220650" y="2926064"/>
                  <a:pt x="226823" y="2936954"/>
                  <a:pt x="235890" y="2945114"/>
                </a:cubicBezTo>
                <a:cubicBezTo>
                  <a:pt x="246101" y="2954304"/>
                  <a:pt x="259378" y="2959487"/>
                  <a:pt x="270180" y="2967974"/>
                </a:cubicBezTo>
                <a:cubicBezTo>
                  <a:pt x="307960" y="2997658"/>
                  <a:pt x="321071" y="3011586"/>
                  <a:pt x="350190" y="3047984"/>
                </a:cubicBezTo>
                <a:cubicBezTo>
                  <a:pt x="354481" y="3053347"/>
                  <a:pt x="358548" y="3058986"/>
                  <a:pt x="361620" y="3065129"/>
                </a:cubicBezTo>
                <a:cubicBezTo>
                  <a:pt x="370011" y="3081910"/>
                  <a:pt x="377892" y="3098997"/>
                  <a:pt x="384480" y="3116564"/>
                </a:cubicBezTo>
                <a:cubicBezTo>
                  <a:pt x="389350" y="3129550"/>
                  <a:pt x="387589" y="3145474"/>
                  <a:pt x="395910" y="3156569"/>
                </a:cubicBezTo>
                <a:cubicBezTo>
                  <a:pt x="400623" y="3162853"/>
                  <a:pt x="411150" y="3160379"/>
                  <a:pt x="418770" y="3162284"/>
                </a:cubicBezTo>
                <a:cubicBezTo>
                  <a:pt x="424485" y="3167999"/>
                  <a:pt x="429706" y="3174255"/>
                  <a:pt x="435915" y="3179429"/>
                </a:cubicBezTo>
                <a:cubicBezTo>
                  <a:pt x="441192" y="3183826"/>
                  <a:pt x="448203" y="3186002"/>
                  <a:pt x="453060" y="3190859"/>
                </a:cubicBezTo>
                <a:cubicBezTo>
                  <a:pt x="457917" y="3195716"/>
                  <a:pt x="459967" y="3202835"/>
                  <a:pt x="464490" y="3208004"/>
                </a:cubicBezTo>
                <a:cubicBezTo>
                  <a:pt x="473360" y="3218141"/>
                  <a:pt x="484054" y="3226567"/>
                  <a:pt x="493065" y="3236579"/>
                </a:cubicBezTo>
                <a:cubicBezTo>
                  <a:pt x="520121" y="3266642"/>
                  <a:pt x="503258" y="3265154"/>
                  <a:pt x="521640" y="3265154"/>
                </a:cubicBezTo>
                <a:lnTo>
                  <a:pt x="515925" y="3225149"/>
                </a:lnTo>
                <a:lnTo>
                  <a:pt x="515925" y="3225149"/>
                </a:ln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7FB7D6-C591-455B-ACF7-F577D6C577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1870245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BF2EE71-393C-4886-99B3-2230B0A224DA}"/>
              </a:ext>
            </a:extLst>
          </p:cNvPr>
          <p:cNvCxnSpPr>
            <a:cxnSpLocks/>
          </p:cNvCxnSpPr>
          <p:nvPr/>
        </p:nvCxnSpPr>
        <p:spPr>
          <a:xfrm flipH="1">
            <a:off x="6439352" y="2624959"/>
            <a:ext cx="298633" cy="68216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D561A08-152F-4FB9-B17F-E9E3C05436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32" y="3975747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AEC9BDC-30DB-4547-8558-17F7C6C6048E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4297633" y="4340497"/>
            <a:ext cx="47603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978A259-CC7B-4F17-BF62-14717D1411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1" y="3969704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2DAFAE-1BD8-4A57-B200-9293E8D3DC9B}"/>
              </a:ext>
            </a:extLst>
          </p:cNvPr>
          <p:cNvCxnSpPr>
            <a:cxnSpLocks/>
          </p:cNvCxnSpPr>
          <p:nvPr/>
        </p:nvCxnSpPr>
        <p:spPr>
          <a:xfrm flipH="1">
            <a:off x="5195448" y="4300975"/>
            <a:ext cx="22428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9819C398-F809-489D-9A3A-2646757EC0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67" y="6015754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9A86C8E-7F2F-4ED1-B2B4-8F1A12E2B2AA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8442718" y="5475181"/>
            <a:ext cx="516450" cy="54057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8A28E8-07B3-48BF-9D2A-BF90DE26ADBB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8018145" y="5314118"/>
            <a:ext cx="424573" cy="7016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C984E3-0BC6-45B9-908D-EA67BDE3584C}"/>
              </a:ext>
            </a:extLst>
          </p:cNvPr>
          <p:cNvCxnSpPr>
            <a:cxnSpLocks/>
          </p:cNvCxnSpPr>
          <p:nvPr/>
        </p:nvCxnSpPr>
        <p:spPr>
          <a:xfrm>
            <a:off x="7795651" y="2584626"/>
            <a:ext cx="1302629" cy="91680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36D42FD-122E-4976-A3E0-01D56DC89353}"/>
              </a:ext>
            </a:extLst>
          </p:cNvPr>
          <p:cNvCxnSpPr>
            <a:cxnSpLocks/>
          </p:cNvCxnSpPr>
          <p:nvPr/>
        </p:nvCxnSpPr>
        <p:spPr>
          <a:xfrm flipH="1">
            <a:off x="5652102" y="2606118"/>
            <a:ext cx="1082218" cy="9206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6C9582E-E327-4D4E-A034-CB316D7B4D08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3535749" y="3038378"/>
            <a:ext cx="245434" cy="9373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6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losing the loop - AM-Insider">
            <a:extLst>
              <a:ext uri="{FF2B5EF4-FFF2-40B4-BE49-F238E27FC236}">
                <a16:creationId xmlns:a16="http://schemas.microsoft.com/office/drawing/2014/main" id="{416819BD-7F48-4BA5-8246-A5972A6D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07" y="1671637"/>
            <a:ext cx="455295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45FFC-CD45-4A70-92D8-206E864E81B4}"/>
              </a:ext>
            </a:extLst>
          </p:cNvPr>
          <p:cNvSpPr txBox="1"/>
          <p:nvPr/>
        </p:nvSpPr>
        <p:spPr>
          <a:xfrm>
            <a:off x="1192606" y="462915"/>
            <a:ext cx="9806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First evaluation decision point:  Is the feedback loop being closed?</a:t>
            </a:r>
          </a:p>
        </p:txBody>
      </p:sp>
    </p:spTree>
    <p:extLst>
      <p:ext uri="{BB962C8B-B14F-4D97-AF65-F5344CB8AC3E}">
        <p14:creationId xmlns:p14="http://schemas.microsoft.com/office/powerpoint/2010/main" val="17462165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852FD2-3017-48B6-BC2C-8D0E2FDDF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16376" r="6713" b="11033"/>
          <a:stretch/>
        </p:blipFill>
        <p:spPr>
          <a:xfrm>
            <a:off x="2293145" y="1434166"/>
            <a:ext cx="7999569" cy="5052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401DC4-FDBD-46ED-AF60-129CA13F6801}"/>
              </a:ext>
            </a:extLst>
          </p:cNvPr>
          <p:cNvSpPr txBox="1"/>
          <p:nvPr/>
        </p:nvSpPr>
        <p:spPr>
          <a:xfrm>
            <a:off x="1192606" y="462915"/>
            <a:ext cx="880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Second evaluation decision point:  Quality of the feedback?</a:t>
            </a:r>
          </a:p>
        </p:txBody>
      </p:sp>
    </p:spTree>
    <p:extLst>
      <p:ext uri="{BB962C8B-B14F-4D97-AF65-F5344CB8AC3E}">
        <p14:creationId xmlns:p14="http://schemas.microsoft.com/office/powerpoint/2010/main" val="27736120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5FC711-68E1-424E-8B51-6433665C4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7" y="2722930"/>
            <a:ext cx="4530449" cy="25528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FA7A2C-DB66-40E8-9A13-504D774A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8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Feedback loop 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30C505-572D-447E-9172-21B1206087F9}"/>
              </a:ext>
            </a:extLst>
          </p:cNvPr>
          <p:cNvSpPr txBox="1"/>
          <p:nvPr/>
        </p:nvSpPr>
        <p:spPr>
          <a:xfrm flipH="1">
            <a:off x="6796143" y="2513643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and run report data collected by EMS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D49F8-D71B-48EF-8114-FD5BAD53FDB2}"/>
              </a:ext>
            </a:extLst>
          </p:cNvPr>
          <p:cNvSpPr txBox="1"/>
          <p:nvPr/>
        </p:nvSpPr>
        <p:spPr>
          <a:xfrm flipH="1">
            <a:off x="9220603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 EMS combines run data and hospital data.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7F0101-FCD0-4DD2-90AD-6B5E74C85271}"/>
              </a:ext>
            </a:extLst>
          </p:cNvPr>
          <p:cNvCxnSpPr>
            <a:cxnSpLocks/>
            <a:stCxn id="21" idx="2"/>
            <a:endCxn id="22" idx="3"/>
          </p:cNvCxnSpPr>
          <p:nvPr/>
        </p:nvCxnSpPr>
        <p:spPr>
          <a:xfrm>
            <a:off x="8050290" y="3159974"/>
            <a:ext cx="1170313" cy="1509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04D35D-624B-4A11-92B0-82B094998AFC}"/>
              </a:ext>
            </a:extLst>
          </p:cNvPr>
          <p:cNvSpPr txBox="1"/>
          <p:nvPr/>
        </p:nvSpPr>
        <p:spPr>
          <a:xfrm flipH="1">
            <a:off x="5898509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Hospital adds data on patient outcome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2D5B9C-4C89-498D-9F57-568D91E80F1C}"/>
              </a:ext>
            </a:extLst>
          </p:cNvPr>
          <p:cNvCxnSpPr>
            <a:cxnSpLocks/>
            <a:stCxn id="26" idx="1"/>
            <a:endCxn id="22" idx="3"/>
          </p:cNvCxnSpPr>
          <p:nvPr/>
        </p:nvCxnSpPr>
        <p:spPr>
          <a:xfrm>
            <a:off x="8406804" y="4669696"/>
            <a:ext cx="8137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5">
            <a:extLst>
              <a:ext uri="{FF2B5EF4-FFF2-40B4-BE49-F238E27FC236}">
                <a16:creationId xmlns:a16="http://schemas.microsoft.com/office/drawing/2014/main" id="{C14B0C74-4733-4D55-AFF0-1625BBE718A9}"/>
              </a:ext>
            </a:extLst>
          </p:cNvPr>
          <p:cNvCxnSpPr>
            <a:stCxn id="22" idx="1"/>
            <a:endCxn id="21" idx="1"/>
          </p:cNvCxnSpPr>
          <p:nvPr/>
        </p:nvCxnSpPr>
        <p:spPr>
          <a:xfrm flipH="1" flipV="1">
            <a:off x="9304438" y="2836809"/>
            <a:ext cx="2424460" cy="1832887"/>
          </a:xfrm>
          <a:prstGeom prst="bentConnector3">
            <a:avLst>
              <a:gd name="adj1" fmla="val -94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226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5FC711-68E1-424E-8B51-6433665C4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7" y="2722930"/>
            <a:ext cx="4530449" cy="25528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FA7A2C-DB66-40E8-9A13-504D774A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8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Feedback loop 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30C505-572D-447E-9172-21B1206087F9}"/>
              </a:ext>
            </a:extLst>
          </p:cNvPr>
          <p:cNvSpPr txBox="1"/>
          <p:nvPr/>
        </p:nvSpPr>
        <p:spPr>
          <a:xfrm flipH="1">
            <a:off x="6796143" y="2513643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and run report data collected by EMS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D49F8-D71B-48EF-8114-FD5BAD53FDB2}"/>
              </a:ext>
            </a:extLst>
          </p:cNvPr>
          <p:cNvSpPr txBox="1"/>
          <p:nvPr/>
        </p:nvSpPr>
        <p:spPr>
          <a:xfrm flipH="1">
            <a:off x="9220603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 EMS combines run data and hospital data.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7F0101-FCD0-4DD2-90AD-6B5E74C85271}"/>
              </a:ext>
            </a:extLst>
          </p:cNvPr>
          <p:cNvCxnSpPr>
            <a:cxnSpLocks/>
            <a:stCxn id="21" idx="2"/>
            <a:endCxn id="22" idx="3"/>
          </p:cNvCxnSpPr>
          <p:nvPr/>
        </p:nvCxnSpPr>
        <p:spPr>
          <a:xfrm>
            <a:off x="8050290" y="3159974"/>
            <a:ext cx="1170313" cy="1509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04D35D-624B-4A11-92B0-82B094998AFC}"/>
              </a:ext>
            </a:extLst>
          </p:cNvPr>
          <p:cNvSpPr txBox="1"/>
          <p:nvPr/>
        </p:nvSpPr>
        <p:spPr>
          <a:xfrm flipH="1">
            <a:off x="5898509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Hospital adds data on patient outcome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2D5B9C-4C89-498D-9F57-568D91E80F1C}"/>
              </a:ext>
            </a:extLst>
          </p:cNvPr>
          <p:cNvCxnSpPr>
            <a:cxnSpLocks/>
            <a:stCxn id="26" idx="1"/>
            <a:endCxn id="22" idx="3"/>
          </p:cNvCxnSpPr>
          <p:nvPr/>
        </p:nvCxnSpPr>
        <p:spPr>
          <a:xfrm>
            <a:off x="8406804" y="4669696"/>
            <a:ext cx="8137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5">
            <a:extLst>
              <a:ext uri="{FF2B5EF4-FFF2-40B4-BE49-F238E27FC236}">
                <a16:creationId xmlns:a16="http://schemas.microsoft.com/office/drawing/2014/main" id="{C14B0C74-4733-4D55-AFF0-1625BBE718A9}"/>
              </a:ext>
            </a:extLst>
          </p:cNvPr>
          <p:cNvCxnSpPr>
            <a:stCxn id="22" idx="1"/>
            <a:endCxn id="21" idx="1"/>
          </p:cNvCxnSpPr>
          <p:nvPr/>
        </p:nvCxnSpPr>
        <p:spPr>
          <a:xfrm flipH="1" flipV="1">
            <a:off x="9304438" y="2836809"/>
            <a:ext cx="2424460" cy="1832887"/>
          </a:xfrm>
          <a:prstGeom prst="bentConnector3">
            <a:avLst>
              <a:gd name="adj1" fmla="val -94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A2BAC4A-CCA2-9E30-017D-83964D00718E}"/>
              </a:ext>
            </a:extLst>
          </p:cNvPr>
          <p:cNvSpPr txBox="1"/>
          <p:nvPr/>
        </p:nvSpPr>
        <p:spPr>
          <a:xfrm>
            <a:off x="10558585" y="3059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Annually</a:t>
            </a:r>
          </a:p>
        </p:txBody>
      </p:sp>
    </p:spTree>
    <p:extLst>
      <p:ext uri="{BB962C8B-B14F-4D97-AF65-F5344CB8AC3E}">
        <p14:creationId xmlns:p14="http://schemas.microsoft.com/office/powerpoint/2010/main" val="11822767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16414E-0C21-4038-87A7-D9BCFAF9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58" y="2013340"/>
            <a:ext cx="6884034" cy="38226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10F6B0-1D4A-4306-9039-F5CF4908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129" y="59755"/>
            <a:ext cx="5466080" cy="1325563"/>
          </a:xfrm>
        </p:spPr>
        <p:txBody>
          <a:bodyPr/>
          <a:lstStyle/>
          <a:p>
            <a:pPr algn="ctr"/>
            <a:r>
              <a:rPr lang="en-US" dirty="0"/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25216480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5FC711-68E1-424E-8B51-6433665C4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7" y="2722930"/>
            <a:ext cx="4530449" cy="25528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FA7A2C-DB66-40E8-9A13-504D774A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8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Recommendation: Increase feedback loop 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30C505-572D-447E-9172-21B1206087F9}"/>
              </a:ext>
            </a:extLst>
          </p:cNvPr>
          <p:cNvSpPr txBox="1"/>
          <p:nvPr/>
        </p:nvSpPr>
        <p:spPr>
          <a:xfrm flipH="1">
            <a:off x="6796143" y="2513643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and run report data collected by EMS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D49F8-D71B-48EF-8114-FD5BAD53FDB2}"/>
              </a:ext>
            </a:extLst>
          </p:cNvPr>
          <p:cNvSpPr txBox="1"/>
          <p:nvPr/>
        </p:nvSpPr>
        <p:spPr>
          <a:xfrm flipH="1">
            <a:off x="9220603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 EMS combines run data and hospital data.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7F0101-FCD0-4DD2-90AD-6B5E74C85271}"/>
              </a:ext>
            </a:extLst>
          </p:cNvPr>
          <p:cNvCxnSpPr>
            <a:cxnSpLocks/>
            <a:stCxn id="21" idx="2"/>
            <a:endCxn id="22" idx="3"/>
          </p:cNvCxnSpPr>
          <p:nvPr/>
        </p:nvCxnSpPr>
        <p:spPr>
          <a:xfrm>
            <a:off x="8050290" y="3159974"/>
            <a:ext cx="1170313" cy="1509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04D35D-624B-4A11-92B0-82B094998AFC}"/>
              </a:ext>
            </a:extLst>
          </p:cNvPr>
          <p:cNvSpPr txBox="1"/>
          <p:nvPr/>
        </p:nvSpPr>
        <p:spPr>
          <a:xfrm flipH="1">
            <a:off x="5898509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Hospital adds data on patient outcome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2D5B9C-4C89-498D-9F57-568D91E80F1C}"/>
              </a:ext>
            </a:extLst>
          </p:cNvPr>
          <p:cNvCxnSpPr>
            <a:cxnSpLocks/>
            <a:stCxn id="26" idx="1"/>
            <a:endCxn id="22" idx="3"/>
          </p:cNvCxnSpPr>
          <p:nvPr/>
        </p:nvCxnSpPr>
        <p:spPr>
          <a:xfrm>
            <a:off x="8406804" y="4669696"/>
            <a:ext cx="8137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5">
            <a:extLst>
              <a:ext uri="{FF2B5EF4-FFF2-40B4-BE49-F238E27FC236}">
                <a16:creationId xmlns:a16="http://schemas.microsoft.com/office/drawing/2014/main" id="{C14B0C74-4733-4D55-AFF0-1625BBE718A9}"/>
              </a:ext>
            </a:extLst>
          </p:cNvPr>
          <p:cNvCxnSpPr>
            <a:stCxn id="22" idx="1"/>
            <a:endCxn id="21" idx="1"/>
          </p:cNvCxnSpPr>
          <p:nvPr/>
        </p:nvCxnSpPr>
        <p:spPr>
          <a:xfrm flipH="1" flipV="1">
            <a:off x="9304438" y="2836809"/>
            <a:ext cx="2424460" cy="1832887"/>
          </a:xfrm>
          <a:prstGeom prst="bentConnector3">
            <a:avLst>
              <a:gd name="adj1" fmla="val -94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A2BAC4A-CCA2-9E30-017D-83964D00718E}"/>
              </a:ext>
            </a:extLst>
          </p:cNvPr>
          <p:cNvSpPr txBox="1"/>
          <p:nvPr/>
        </p:nvSpPr>
        <p:spPr>
          <a:xfrm>
            <a:off x="10558585" y="3059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Annually</a:t>
            </a:r>
          </a:p>
        </p:txBody>
      </p:sp>
    </p:spTree>
    <p:extLst>
      <p:ext uri="{BB962C8B-B14F-4D97-AF65-F5344CB8AC3E}">
        <p14:creationId xmlns:p14="http://schemas.microsoft.com/office/powerpoint/2010/main" val="23454573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5FC711-68E1-424E-8B51-6433665C4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7" y="2722930"/>
            <a:ext cx="4530449" cy="25528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DFA7A2C-DB66-40E8-9A13-504D774A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8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Recommendation: Increase feedback loop 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30C505-572D-447E-9172-21B1206087F9}"/>
              </a:ext>
            </a:extLst>
          </p:cNvPr>
          <p:cNvSpPr txBox="1"/>
          <p:nvPr/>
        </p:nvSpPr>
        <p:spPr>
          <a:xfrm flipH="1">
            <a:off x="6796143" y="2513643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and run report data collected by EMS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D49F8-D71B-48EF-8114-FD5BAD53FDB2}"/>
              </a:ext>
            </a:extLst>
          </p:cNvPr>
          <p:cNvSpPr txBox="1"/>
          <p:nvPr/>
        </p:nvSpPr>
        <p:spPr>
          <a:xfrm flipH="1">
            <a:off x="9220603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 EMS combines run data and hospital data.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7F0101-FCD0-4DD2-90AD-6B5E74C85271}"/>
              </a:ext>
            </a:extLst>
          </p:cNvPr>
          <p:cNvCxnSpPr>
            <a:cxnSpLocks/>
            <a:stCxn id="21" idx="2"/>
            <a:endCxn id="22" idx="3"/>
          </p:cNvCxnSpPr>
          <p:nvPr/>
        </p:nvCxnSpPr>
        <p:spPr>
          <a:xfrm>
            <a:off x="8050290" y="3159974"/>
            <a:ext cx="1170313" cy="1509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04D35D-624B-4A11-92B0-82B094998AFC}"/>
              </a:ext>
            </a:extLst>
          </p:cNvPr>
          <p:cNvSpPr txBox="1"/>
          <p:nvPr/>
        </p:nvSpPr>
        <p:spPr>
          <a:xfrm flipH="1">
            <a:off x="5898509" y="4346530"/>
            <a:ext cx="25082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Hospital adds data on patient outcome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22D5B9C-4C89-498D-9F57-568D91E80F1C}"/>
              </a:ext>
            </a:extLst>
          </p:cNvPr>
          <p:cNvCxnSpPr>
            <a:cxnSpLocks/>
            <a:stCxn id="26" idx="1"/>
            <a:endCxn id="22" idx="3"/>
          </p:cNvCxnSpPr>
          <p:nvPr/>
        </p:nvCxnSpPr>
        <p:spPr>
          <a:xfrm>
            <a:off x="8406804" y="4669696"/>
            <a:ext cx="81379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5">
            <a:extLst>
              <a:ext uri="{FF2B5EF4-FFF2-40B4-BE49-F238E27FC236}">
                <a16:creationId xmlns:a16="http://schemas.microsoft.com/office/drawing/2014/main" id="{C14B0C74-4733-4D55-AFF0-1625BBE718A9}"/>
              </a:ext>
            </a:extLst>
          </p:cNvPr>
          <p:cNvCxnSpPr>
            <a:stCxn id="22" idx="1"/>
            <a:endCxn id="21" idx="1"/>
          </p:cNvCxnSpPr>
          <p:nvPr/>
        </p:nvCxnSpPr>
        <p:spPr>
          <a:xfrm flipH="1" flipV="1">
            <a:off x="9304438" y="2836809"/>
            <a:ext cx="2424460" cy="1832887"/>
          </a:xfrm>
          <a:prstGeom prst="bentConnector3">
            <a:avLst>
              <a:gd name="adj1" fmla="val -942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A2BAC4A-CCA2-9E30-017D-83964D00718E}"/>
              </a:ext>
            </a:extLst>
          </p:cNvPr>
          <p:cNvSpPr txBox="1"/>
          <p:nvPr/>
        </p:nvSpPr>
        <p:spPr>
          <a:xfrm>
            <a:off x="10558585" y="3059668"/>
            <a:ext cx="10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Monthly</a:t>
            </a:r>
          </a:p>
        </p:txBody>
      </p:sp>
    </p:spTree>
    <p:extLst>
      <p:ext uri="{BB962C8B-B14F-4D97-AF65-F5344CB8AC3E}">
        <p14:creationId xmlns:p14="http://schemas.microsoft.com/office/powerpoint/2010/main" val="263664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FB86-5D86-C5A0-E024-E21E47A2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96579"/>
            <a:ext cx="1138289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 might be some of the  outcomes for this simple intervention?</a:t>
            </a:r>
          </a:p>
        </p:txBody>
      </p:sp>
      <p:pic>
        <p:nvPicPr>
          <p:cNvPr id="4" name="Picture 2" descr="5+ Logic Model Templates - Word, PDF | Free &amp;amp; Premium Templates">
            <a:extLst>
              <a:ext uri="{FF2B5EF4-FFF2-40B4-BE49-F238E27FC236}">
                <a16:creationId xmlns:a16="http://schemas.microsoft.com/office/drawing/2014/main" id="{C051A908-A356-8291-E45B-F54D0852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78" y="1014978"/>
            <a:ext cx="9520843" cy="57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DBC01-3CD8-B2E8-1061-2EC31B217F83}"/>
              </a:ext>
            </a:extLst>
          </p:cNvPr>
          <p:cNvSpPr txBox="1"/>
          <p:nvPr/>
        </p:nvSpPr>
        <p:spPr>
          <a:xfrm>
            <a:off x="4477789" y="3635428"/>
            <a:ext cx="146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GED Classes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E2028-C6B4-1711-98FB-C02F4D0F0A87}"/>
              </a:ext>
            </a:extLst>
          </p:cNvPr>
          <p:cNvSpPr txBox="1"/>
          <p:nvPr/>
        </p:nvSpPr>
        <p:spPr>
          <a:xfrm>
            <a:off x="2975955" y="3424843"/>
            <a:ext cx="1368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Teachers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Classrooms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27085-5E75-7533-D354-F3B8E8E3C811}"/>
              </a:ext>
            </a:extLst>
          </p:cNvPr>
          <p:cNvSpPr txBox="1"/>
          <p:nvPr/>
        </p:nvSpPr>
        <p:spPr>
          <a:xfrm>
            <a:off x="1693026" y="3665913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 schoolers dropout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60E49-40EE-BE50-9FD5-80A1B2DBCF83}"/>
              </a:ext>
            </a:extLst>
          </p:cNvPr>
          <p:cNvSpPr txBox="1"/>
          <p:nvPr/>
        </p:nvSpPr>
        <p:spPr>
          <a:xfrm>
            <a:off x="7795949" y="3430431"/>
            <a:ext cx="136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Progression in courses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2BED1-DDBA-6773-DD2E-A5F5CFC3CF06}"/>
              </a:ext>
            </a:extLst>
          </p:cNvPr>
          <p:cNvSpPr txBox="1"/>
          <p:nvPr/>
        </p:nvSpPr>
        <p:spPr>
          <a:xfrm>
            <a:off x="6188125" y="3048087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# of enrollees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Courses developed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EA1F0-2A5A-15D3-4DF7-14E048D0A809}"/>
              </a:ext>
            </a:extLst>
          </p:cNvPr>
          <p:cNvSpPr txBox="1"/>
          <p:nvPr/>
        </p:nvSpPr>
        <p:spPr>
          <a:xfrm>
            <a:off x="9465421" y="3133852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Obtain High School Diploma</a:t>
            </a:r>
          </a:p>
        </p:txBody>
      </p:sp>
    </p:spTree>
    <p:extLst>
      <p:ext uri="{BB962C8B-B14F-4D97-AF65-F5344CB8AC3E}">
        <p14:creationId xmlns:p14="http://schemas.microsoft.com/office/powerpoint/2010/main" val="128809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70A358-503A-4944-89B0-74BA114B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Feedback Specificity</a:t>
            </a:r>
          </a:p>
        </p:txBody>
      </p:sp>
      <p:pic>
        <p:nvPicPr>
          <p:cNvPr id="5" name="Picture 4" descr="Emergency Medical Dispatch: A Critical Component to EMS Success — Brewster  Ambulance Service">
            <a:extLst>
              <a:ext uri="{FF2B5EF4-FFF2-40B4-BE49-F238E27FC236}">
                <a16:creationId xmlns:a16="http://schemas.microsoft.com/office/drawing/2014/main" id="{C0D8FFAF-6A08-473F-AA11-51E0AF0A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6806" y="2253148"/>
            <a:ext cx="5701597" cy="3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ystander Intervention | Sudden Cardiac Arrest Foundation">
            <a:extLst>
              <a:ext uri="{FF2B5EF4-FFF2-40B4-BE49-F238E27FC236}">
                <a16:creationId xmlns:a16="http://schemas.microsoft.com/office/drawing/2014/main" id="{30A4B5FA-BCE4-4F7D-A026-D5EFFDCA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2" y="1932442"/>
            <a:ext cx="4831314" cy="37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1FE216-CB5A-4655-AB52-E4E8B14CEDAD}"/>
              </a:ext>
            </a:extLst>
          </p:cNvPr>
          <p:cNvCxnSpPr>
            <a:stCxn id="6" idx="3"/>
            <a:endCxn id="5" idx="3"/>
          </p:cNvCxnSpPr>
          <p:nvPr/>
        </p:nvCxnSpPr>
        <p:spPr>
          <a:xfrm flipV="1">
            <a:off x="5309236" y="3815148"/>
            <a:ext cx="1017570" cy="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3D6330-22C1-4DCA-8D54-BA62F8083796}"/>
              </a:ext>
            </a:extLst>
          </p:cNvPr>
          <p:cNvSpPr txBox="1"/>
          <p:nvPr/>
        </p:nvSpPr>
        <p:spPr>
          <a:xfrm>
            <a:off x="2223135" y="5908100"/>
            <a:ext cx="113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175FB-1360-4661-AB8F-86123FD5441E}"/>
              </a:ext>
            </a:extLst>
          </p:cNvPr>
          <p:cNvSpPr txBox="1"/>
          <p:nvPr/>
        </p:nvSpPr>
        <p:spPr>
          <a:xfrm>
            <a:off x="8246059" y="5815965"/>
            <a:ext cx="3551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911 Dispatch Center</a:t>
            </a:r>
          </a:p>
        </p:txBody>
      </p:sp>
    </p:spTree>
    <p:extLst>
      <p:ext uri="{BB962C8B-B14F-4D97-AF65-F5344CB8AC3E}">
        <p14:creationId xmlns:p14="http://schemas.microsoft.com/office/powerpoint/2010/main" val="21005726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lidation of a Dispatch Protocol with Continuous Quality Control for Cardiac  Arrest: A Before-and-After Study at a City Fire Department-Based Dispatch  Center - Journal of Emergency Medicine">
            <a:extLst>
              <a:ext uri="{FF2B5EF4-FFF2-40B4-BE49-F238E27FC236}">
                <a16:creationId xmlns:a16="http://schemas.microsoft.com/office/drawing/2014/main" id="{228F8C93-6860-4D63-BF4E-982C2F63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94" y="61708"/>
            <a:ext cx="4293297" cy="67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mergency Medical Dispatch: A Critical Component to EMS Success — Brewster  Ambulance Service">
            <a:extLst>
              <a:ext uri="{FF2B5EF4-FFF2-40B4-BE49-F238E27FC236}">
                <a16:creationId xmlns:a16="http://schemas.microsoft.com/office/drawing/2014/main" id="{7B8A37FC-3BFD-4A75-B565-37254890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2909" y="2201048"/>
            <a:ext cx="3421208" cy="18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ystander Intervention | Sudden Cardiac Arrest Foundation">
            <a:extLst>
              <a:ext uri="{FF2B5EF4-FFF2-40B4-BE49-F238E27FC236}">
                <a16:creationId xmlns:a16="http://schemas.microsoft.com/office/drawing/2014/main" id="{62141D7B-9598-4472-8C95-FC7E09FA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7" y="2201048"/>
            <a:ext cx="3592074" cy="27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460C31-9568-4257-A412-3DEF74BACF59}"/>
              </a:ext>
            </a:extLst>
          </p:cNvPr>
          <p:cNvSpPr txBox="1"/>
          <p:nvPr/>
        </p:nvSpPr>
        <p:spPr>
          <a:xfrm>
            <a:off x="6709165" y="5590606"/>
            <a:ext cx="5378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Locate the feedback loops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14F2A-46D0-430C-959D-41257C492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10" y="795825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A20F0-4ED8-44EB-84EE-E378E58C53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1836298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34D51-4727-4513-AAAB-69DA201D2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23" y="4220076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D8F313-E57E-4DF6-A604-C0FDA2A34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25" y="2871337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7711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lidation of a Dispatch Protocol with Continuous Quality Control for Cardiac  Arrest: A Before-and-After Study at a City Fire Department-Based Dispatch  Center - Journal of Emergency Medicine">
            <a:extLst>
              <a:ext uri="{FF2B5EF4-FFF2-40B4-BE49-F238E27FC236}">
                <a16:creationId xmlns:a16="http://schemas.microsoft.com/office/drawing/2014/main" id="{228F8C93-6860-4D63-BF4E-982C2F63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94" y="123416"/>
            <a:ext cx="4293297" cy="67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mergency Medical Dispatch: A Critical Component to EMS Success — Brewster  Ambulance Service">
            <a:extLst>
              <a:ext uri="{FF2B5EF4-FFF2-40B4-BE49-F238E27FC236}">
                <a16:creationId xmlns:a16="http://schemas.microsoft.com/office/drawing/2014/main" id="{7B8A37FC-3BFD-4A75-B565-37254890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2909" y="2201048"/>
            <a:ext cx="3421208" cy="18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ystander Intervention | Sudden Cardiac Arrest Foundation">
            <a:extLst>
              <a:ext uri="{FF2B5EF4-FFF2-40B4-BE49-F238E27FC236}">
                <a16:creationId xmlns:a16="http://schemas.microsoft.com/office/drawing/2014/main" id="{62141D7B-9598-4472-8C95-FC7E09FA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7" y="2201048"/>
            <a:ext cx="3592074" cy="27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460C31-9568-4257-A412-3DEF74BACF59}"/>
              </a:ext>
            </a:extLst>
          </p:cNvPr>
          <p:cNvSpPr txBox="1"/>
          <p:nvPr/>
        </p:nvSpPr>
        <p:spPr>
          <a:xfrm>
            <a:off x="269143" y="226923"/>
            <a:ext cx="5378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Specificity critical at each feedback loop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14F2A-46D0-430C-959D-41257C492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10" y="795825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A20F0-4ED8-44EB-84EE-E378E58C53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1836298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34D51-4727-4513-AAAB-69DA201D2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23" y="4220076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D8F313-E57E-4DF6-A604-C0FDA2A34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25" y="2871337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00DBE5-16CE-41EA-9E92-E8EC12D3C548}"/>
              </a:ext>
            </a:extLst>
          </p:cNvPr>
          <p:cNvSpPr/>
          <p:nvPr/>
        </p:nvSpPr>
        <p:spPr>
          <a:xfrm>
            <a:off x="6286500" y="4220076"/>
            <a:ext cx="1746423" cy="860559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FA5176-7E81-462F-A0A3-742A1A090D47}"/>
              </a:ext>
            </a:extLst>
          </p:cNvPr>
          <p:cNvSpPr txBox="1"/>
          <p:nvPr/>
        </p:nvSpPr>
        <p:spPr>
          <a:xfrm>
            <a:off x="6035265" y="5507652"/>
            <a:ext cx="2248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is to get to this part of the algorithm as quickly as possible.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223F42-47E3-4313-B66B-25EBA95C70B6}"/>
              </a:ext>
            </a:extLst>
          </p:cNvPr>
          <p:cNvCxnSpPr>
            <a:endCxn id="8" idx="2"/>
          </p:cNvCxnSpPr>
          <p:nvPr/>
        </p:nvCxnSpPr>
        <p:spPr>
          <a:xfrm flipV="1">
            <a:off x="7159710" y="5080635"/>
            <a:ext cx="2" cy="42701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D559-9FA0-49BD-B0EC-13F18441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consequence</a:t>
            </a:r>
          </a:p>
        </p:txBody>
      </p:sp>
      <p:pic>
        <p:nvPicPr>
          <p:cNvPr id="4098" name="Picture 2" descr="Ambulance Services | Heart of America Medical Center">
            <a:extLst>
              <a:ext uri="{FF2B5EF4-FFF2-40B4-BE49-F238E27FC236}">
                <a16:creationId xmlns:a16="http://schemas.microsoft.com/office/drawing/2014/main" id="{96874E53-50DD-49B2-8D7F-FF04872BC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1858173"/>
            <a:ext cx="10582603" cy="44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064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lidation of a Dispatch Protocol with Continuous Quality Control for Cardiac  Arrest: A Before-and-After Study at a City Fire Department-Based Dispatch  Center - Journal of Emergency Medicine">
            <a:extLst>
              <a:ext uri="{FF2B5EF4-FFF2-40B4-BE49-F238E27FC236}">
                <a16:creationId xmlns:a16="http://schemas.microsoft.com/office/drawing/2014/main" id="{228F8C93-6860-4D63-BF4E-982C2F63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94" y="123416"/>
            <a:ext cx="4293297" cy="67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mergency Medical Dispatch: A Critical Component to EMS Success — Brewster  Ambulance Service">
            <a:extLst>
              <a:ext uri="{FF2B5EF4-FFF2-40B4-BE49-F238E27FC236}">
                <a16:creationId xmlns:a16="http://schemas.microsoft.com/office/drawing/2014/main" id="{7B8A37FC-3BFD-4A75-B565-37254890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2909" y="2201048"/>
            <a:ext cx="3421208" cy="18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ystander Intervention | Sudden Cardiac Arrest Foundation">
            <a:extLst>
              <a:ext uri="{FF2B5EF4-FFF2-40B4-BE49-F238E27FC236}">
                <a16:creationId xmlns:a16="http://schemas.microsoft.com/office/drawing/2014/main" id="{62141D7B-9598-4472-8C95-FC7E09FA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7" y="2201048"/>
            <a:ext cx="3592074" cy="27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00DBE5-16CE-41EA-9E92-E8EC12D3C548}"/>
              </a:ext>
            </a:extLst>
          </p:cNvPr>
          <p:cNvSpPr/>
          <p:nvPr/>
        </p:nvSpPr>
        <p:spPr>
          <a:xfrm>
            <a:off x="6286500" y="4220076"/>
            <a:ext cx="1746423" cy="860559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FA5176-7E81-462F-A0A3-742A1A090D47}"/>
              </a:ext>
            </a:extLst>
          </p:cNvPr>
          <p:cNvSpPr txBox="1"/>
          <p:nvPr/>
        </p:nvSpPr>
        <p:spPr>
          <a:xfrm>
            <a:off x="6035265" y="5507652"/>
            <a:ext cx="2248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is to get to this part of the algorithm as quickly as possible.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223F42-47E3-4313-B66B-25EBA95C70B6}"/>
              </a:ext>
            </a:extLst>
          </p:cNvPr>
          <p:cNvCxnSpPr>
            <a:endCxn id="8" idx="2"/>
          </p:cNvCxnSpPr>
          <p:nvPr/>
        </p:nvCxnSpPr>
        <p:spPr>
          <a:xfrm flipV="1">
            <a:off x="7159710" y="5080635"/>
            <a:ext cx="2" cy="42701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FAD1F00-83E3-4F45-A0B8-5F1039A90CB3}"/>
              </a:ext>
            </a:extLst>
          </p:cNvPr>
          <p:cNvSpPr/>
          <p:nvPr/>
        </p:nvSpPr>
        <p:spPr>
          <a:xfrm>
            <a:off x="4949191" y="795825"/>
            <a:ext cx="2068829" cy="9233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2F6FE-49A2-4448-A7CA-FBCE60CE2F8A}"/>
              </a:ext>
            </a:extLst>
          </p:cNvPr>
          <p:cNvSpPr txBox="1"/>
          <p:nvPr/>
        </p:nvSpPr>
        <p:spPr>
          <a:xfrm>
            <a:off x="657225" y="337185"/>
            <a:ext cx="2657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“What is your emergency?”</a:t>
            </a:r>
          </a:p>
          <a:p>
            <a:endParaRPr lang="en-US" dirty="0"/>
          </a:p>
          <a:p>
            <a:r>
              <a:rPr lang="en-US" dirty="0"/>
              <a:t>A cascading event caused by a failed feedback loop</a:t>
            </a:r>
          </a:p>
        </p:txBody>
      </p:sp>
    </p:spTree>
    <p:extLst>
      <p:ext uri="{BB962C8B-B14F-4D97-AF65-F5344CB8AC3E}">
        <p14:creationId xmlns:p14="http://schemas.microsoft.com/office/powerpoint/2010/main" val="12955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lidation of a Dispatch Protocol with Continuous Quality Control for Cardiac  Arrest: A Before-and-After Study at a City Fire Department-Based Dispatch  Center - Journal of Emergency Medicine">
            <a:extLst>
              <a:ext uri="{FF2B5EF4-FFF2-40B4-BE49-F238E27FC236}">
                <a16:creationId xmlns:a16="http://schemas.microsoft.com/office/drawing/2014/main" id="{228F8C93-6860-4D63-BF4E-982C2F63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94" y="123416"/>
            <a:ext cx="4293297" cy="67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mergency Medical Dispatch: A Critical Component to EMS Success — Brewster  Ambulance Service">
            <a:extLst>
              <a:ext uri="{FF2B5EF4-FFF2-40B4-BE49-F238E27FC236}">
                <a16:creationId xmlns:a16="http://schemas.microsoft.com/office/drawing/2014/main" id="{7B8A37FC-3BFD-4A75-B565-37254890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2909" y="2201048"/>
            <a:ext cx="3421208" cy="18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ystander Intervention | Sudden Cardiac Arrest Foundation">
            <a:extLst>
              <a:ext uri="{FF2B5EF4-FFF2-40B4-BE49-F238E27FC236}">
                <a16:creationId xmlns:a16="http://schemas.microsoft.com/office/drawing/2014/main" id="{62141D7B-9598-4472-8C95-FC7E09FA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7" y="2201048"/>
            <a:ext cx="3592074" cy="27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460C31-9568-4257-A412-3DEF74BACF59}"/>
              </a:ext>
            </a:extLst>
          </p:cNvPr>
          <p:cNvSpPr txBox="1"/>
          <p:nvPr/>
        </p:nvSpPr>
        <p:spPr>
          <a:xfrm>
            <a:off x="269144" y="226923"/>
            <a:ext cx="3819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Additional specificity problem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14F2A-46D0-430C-959D-41257C492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10" y="795825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A20F0-4ED8-44EB-84EE-E378E58C53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1836298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34D51-4727-4513-AAAB-69DA201D2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23" y="4220076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D8F313-E57E-4DF6-A604-C0FDA2A34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25" y="2871337"/>
            <a:ext cx="1032901" cy="7295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3172C-FE66-4997-8377-4DFA3DEB5F0B}"/>
              </a:ext>
            </a:extLst>
          </p:cNvPr>
          <p:cNvSpPr/>
          <p:nvPr/>
        </p:nvSpPr>
        <p:spPr>
          <a:xfrm>
            <a:off x="6200775" y="4075585"/>
            <a:ext cx="1832148" cy="109649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707F-8E20-4A11-8209-7027A556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Recommendation</a:t>
            </a:r>
          </a:p>
        </p:txBody>
      </p:sp>
      <p:pic>
        <p:nvPicPr>
          <p:cNvPr id="5122" name="Picture 2" descr="Nebraska Emergency Medical Dispatcher - Sticker at Sticker Shoppe">
            <a:extLst>
              <a:ext uri="{FF2B5EF4-FFF2-40B4-BE49-F238E27FC236}">
                <a16:creationId xmlns:a16="http://schemas.microsoft.com/office/drawing/2014/main" id="{0BE0B054-6D39-448B-88CC-D23D946E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27" y="1521855"/>
            <a:ext cx="4894588" cy="489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578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3DBE-648E-4842-8197-69EC20E4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Feedback Credibility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4276A-6EA3-43BE-BDCF-7E8C2BE66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uffalo, WY">
            <a:extLst>
              <a:ext uri="{FF2B5EF4-FFF2-40B4-BE49-F238E27FC236}">
                <a16:creationId xmlns:a16="http://schemas.microsoft.com/office/drawing/2014/main" id="{239EF359-C7A4-4CDA-B34E-92C03AE63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3002" r="4287" b="-3002"/>
          <a:stretch/>
        </p:blipFill>
        <p:spPr bwMode="auto">
          <a:xfrm>
            <a:off x="6594808" y="1541877"/>
            <a:ext cx="5359232" cy="513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proving systems | News, Sports, Jobs - Minot Daily News">
            <a:extLst>
              <a:ext uri="{FF2B5EF4-FFF2-40B4-BE49-F238E27FC236}">
                <a16:creationId xmlns:a16="http://schemas.microsoft.com/office/drawing/2014/main" id="{D01806C0-B1FB-47A7-B695-DA7C0B9FB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1877"/>
            <a:ext cx="4517223" cy="50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2635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8A7F9-559B-47C1-9B35-FAE30E7D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Consequences</a:t>
            </a:r>
          </a:p>
        </p:txBody>
      </p:sp>
      <p:pic>
        <p:nvPicPr>
          <p:cNvPr id="7170" name="Picture 2" descr="Speaker on surprise ER billing measure: When &amp;#39;nobody is abundantly happy,  you probably did a good thing&amp;#39; - The Nevada Independent">
            <a:extLst>
              <a:ext uri="{FF2B5EF4-FFF2-40B4-BE49-F238E27FC236}">
                <a16:creationId xmlns:a16="http://schemas.microsoft.com/office/drawing/2014/main" id="{91DC1931-B751-44C5-A66D-A68707EA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7" y="2260686"/>
            <a:ext cx="5084931" cy="33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07469-3FE2-48F1-94E1-FF51C9BF7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3" y="1579512"/>
            <a:ext cx="6085906" cy="45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obile EKG helps hearts | News | desototimes.com">
            <a:extLst>
              <a:ext uri="{FF2B5EF4-FFF2-40B4-BE49-F238E27FC236}">
                <a16:creationId xmlns:a16="http://schemas.microsoft.com/office/drawing/2014/main" id="{0946D57C-1DA1-4177-ADC7-697E407F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22" y="1865404"/>
            <a:ext cx="7412355" cy="470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738EB3-8EEB-402A-9BA1-7F555B78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723"/>
            <a:ext cx="12309938" cy="1325563"/>
          </a:xfrm>
        </p:spPr>
        <p:txBody>
          <a:bodyPr/>
          <a:lstStyle/>
          <a:p>
            <a:pPr algn="ctr"/>
            <a:r>
              <a:rPr lang="en-US" dirty="0"/>
              <a:t>Helmsley Charitable Trust solution:  create a bypass</a:t>
            </a:r>
          </a:p>
        </p:txBody>
      </p:sp>
    </p:spTree>
    <p:extLst>
      <p:ext uri="{BB962C8B-B14F-4D97-AF65-F5344CB8AC3E}">
        <p14:creationId xmlns:p14="http://schemas.microsoft.com/office/powerpoint/2010/main" val="1272124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3584</Words>
  <Application>Microsoft Office PowerPoint</Application>
  <PresentationFormat>Widescreen</PresentationFormat>
  <Paragraphs>671</Paragraphs>
  <Slides>120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6" baseType="lpstr">
      <vt:lpstr>Arial</vt:lpstr>
      <vt:lpstr>Calibri</vt:lpstr>
      <vt:lpstr>Calibri Light</vt:lpstr>
      <vt:lpstr>Roboto</vt:lpstr>
      <vt:lpstr>Times New Roman</vt:lpstr>
      <vt:lpstr>Office Theme</vt:lpstr>
      <vt:lpstr>Welcome</vt:lpstr>
      <vt:lpstr>We respectfully acknowledge that our conference is being held on the original lands of the Chitimacha.</vt:lpstr>
      <vt:lpstr>Housekeeping</vt:lpstr>
      <vt:lpstr>PowerPoint Presentation</vt:lpstr>
      <vt:lpstr>PowerPoint Presentation</vt:lpstr>
      <vt:lpstr>What characterizes a simple intervention?</vt:lpstr>
      <vt:lpstr>A simple intervention</vt:lpstr>
      <vt:lpstr>What might be some of the process evaluation questions for this simple intervention?</vt:lpstr>
      <vt:lpstr>What might be some of the  outcomes for this simple intervention?</vt:lpstr>
      <vt:lpstr>What are characteristics of a  complex intervention?</vt:lpstr>
      <vt:lpstr>What is the difference between complex and  complicated?</vt:lpstr>
      <vt:lpstr>PowerPoint Presentation</vt:lpstr>
      <vt:lpstr>PowerPoint Presentation</vt:lpstr>
      <vt:lpstr>is a complex intervention</vt:lpstr>
      <vt:lpstr>PowerPoint Presentation</vt:lpstr>
      <vt:lpstr>PowerPoint Presentation</vt:lpstr>
      <vt:lpstr>PowerPoint Presentation</vt:lpstr>
      <vt:lpstr>What does this strategy miss from an outcomes evaluation perspective?</vt:lpstr>
      <vt:lpstr>PowerPoint Presentation</vt:lpstr>
      <vt:lpstr>What does this strategy miss from a process evaluation perspective?</vt:lpstr>
      <vt:lpstr>PowerPoint Presentation</vt:lpstr>
      <vt:lpstr> </vt:lpstr>
      <vt:lpstr>If more logic models are not the solution, then… </vt:lpstr>
      <vt:lpstr>…..what is the solution?</vt:lpstr>
      <vt:lpstr>PowerPoint Presentation</vt:lpstr>
      <vt:lpstr>How would you define a system?</vt:lpstr>
      <vt:lpstr>System thinking and theory is a good fit for evaluating complex interventions because….</vt:lpstr>
      <vt:lpstr>What do we mean by system parts? </vt:lpstr>
      <vt:lpstr>Illustrating parts, interdependence and emergence </vt:lpstr>
      <vt:lpstr>Meet the system test?</vt:lpstr>
      <vt:lpstr>PowerPoint Presentation</vt:lpstr>
      <vt:lpstr>What are the system parts?</vt:lpstr>
      <vt:lpstr>What is the emergent system property?</vt:lpstr>
      <vt:lpstr>Meet the system test?</vt:lpstr>
      <vt:lpstr>PowerPoint Presentation</vt:lpstr>
      <vt:lpstr>Meet the system test?</vt:lpstr>
      <vt:lpstr>So what is the value added of applying an understanding of system properties in evaluating complex interventions?</vt:lpstr>
      <vt:lpstr>Break</vt:lpstr>
      <vt:lpstr>Let’s be honest</vt:lpstr>
      <vt:lpstr>However, for complex interventions that are well designed… </vt:lpstr>
      <vt:lpstr>System Evaluation Theory (SET)</vt:lpstr>
      <vt:lpstr>Rationale of System Evaluation Theory (SET)</vt:lpstr>
      <vt:lpstr>The Challenge</vt:lpstr>
      <vt:lpstr>The LUCAS device evaluated as a simple intervention</vt:lpstr>
      <vt:lpstr>But the reality is…</vt:lpstr>
      <vt:lpstr>Could try multiple logic models. </vt:lpstr>
      <vt:lpstr>What does “coupling” miss as it relates to the process evaluation?</vt:lpstr>
      <vt:lpstr>What does “coupling” miss as it relates to the outcome evaluation?</vt:lpstr>
      <vt:lpstr>The LUCAS device is one of many interdependent components.</vt:lpstr>
      <vt:lpstr>The LUCAS device by itself cannot save a life.</vt:lpstr>
      <vt:lpstr>We are evaluating a complex intervention operating and functioning as a system.</vt:lpstr>
      <vt:lpstr>Applying System Evaluation Theory (SET)</vt:lpstr>
      <vt:lpstr>Step 1:  Define the System</vt:lpstr>
      <vt:lpstr>Cardiac System of Care Case Study</vt:lpstr>
      <vt:lpstr>PowerPoint Presentation</vt:lpstr>
      <vt:lpstr>PowerPoint Presentation</vt:lpstr>
      <vt:lpstr>PowerPoint Presentation</vt:lpstr>
      <vt:lpstr>PowerPoint Presentation</vt:lpstr>
      <vt:lpstr>Using Process Flow Mapping to “unpack” the arrows</vt:lpstr>
      <vt:lpstr>PowerPoint Presentation</vt:lpstr>
      <vt:lpstr>PowerPoint Presentation</vt:lpstr>
      <vt:lpstr>How do SOPs help with the evaluation?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knowing the system boundary important?</vt:lpstr>
      <vt:lpstr>Summary:  Defining the System</vt:lpstr>
      <vt:lpstr>Step 1 Workarounds</vt:lpstr>
      <vt:lpstr>What are some benefits of step 1 beyond evaluation?</vt:lpstr>
      <vt:lpstr>PowerPoint Presentation</vt:lpstr>
      <vt:lpstr>What is the product of step 1?  </vt:lpstr>
      <vt:lpstr>Rationale of System Evaluation Theory (SET)</vt:lpstr>
      <vt:lpstr>What might be some methods for evaluating JSOPs (interdependencies)?</vt:lpstr>
      <vt:lpstr>Evaluating the Cardiac Care System JSOPs using direct observation </vt:lpstr>
      <vt:lpstr>Applying system principles to evaluate interdependencies.</vt:lpstr>
      <vt:lpstr>PowerPoint Presentation</vt:lpstr>
      <vt:lpstr>Locating feedback loops</vt:lpstr>
      <vt:lpstr>Feedback Loops:  Wherever and whenever information is exchanged.</vt:lpstr>
      <vt:lpstr>PowerPoint Presentation</vt:lpstr>
      <vt:lpstr>PowerPoint Presentation</vt:lpstr>
      <vt:lpstr>Feedback loop frequency</vt:lpstr>
      <vt:lpstr>Feedback loop frequency</vt:lpstr>
      <vt:lpstr>Consequences</vt:lpstr>
      <vt:lpstr>Recommendation: Increase feedback loop frequency</vt:lpstr>
      <vt:lpstr>Recommendation: Increase feedback loop frequency</vt:lpstr>
      <vt:lpstr>Feedback Specificity</vt:lpstr>
      <vt:lpstr>PowerPoint Presentation</vt:lpstr>
      <vt:lpstr>PowerPoint Presentation</vt:lpstr>
      <vt:lpstr>The consequence</vt:lpstr>
      <vt:lpstr>PowerPoint Presentation</vt:lpstr>
      <vt:lpstr>PowerPoint Presentation</vt:lpstr>
      <vt:lpstr>Recommendation</vt:lpstr>
      <vt:lpstr>Feedback Credibility</vt:lpstr>
      <vt:lpstr>Consequences</vt:lpstr>
      <vt:lpstr>Helmsley Charitable Trust solution:  create a bypass</vt:lpstr>
      <vt:lpstr>Reflex Arc</vt:lpstr>
      <vt:lpstr>Reflex Arcs</vt:lpstr>
      <vt:lpstr>Reflex Arcs</vt:lpstr>
      <vt:lpstr>Cascading Failures</vt:lpstr>
      <vt:lpstr>Looking upstream for solutions</vt:lpstr>
      <vt:lpstr>Recommendation</vt:lpstr>
      <vt:lpstr>Rationale of System Evaluation Theory (SET)</vt:lpstr>
      <vt:lpstr>Step 3: Evaluating System Emergence (i.e., effectiveness)</vt:lpstr>
      <vt:lpstr>PowerPoint Presentation</vt:lpstr>
      <vt:lpstr>PowerPoint Presentation</vt:lpstr>
      <vt:lpstr>Who is responsible for collecting data on the emergent property?</vt:lpstr>
      <vt:lpstr>Cardiac Care System</vt:lpstr>
      <vt:lpstr>HUD HOPE VI</vt:lpstr>
      <vt:lpstr>A pitfall of evaluating emergence</vt:lpstr>
      <vt:lpstr>You know what to evaluate, but the how may be challenging</vt:lpstr>
      <vt:lpstr>Field trip to the Pythian Market</vt:lpstr>
      <vt:lpstr>PowerPoint Presentation</vt:lpstr>
      <vt:lpstr>Worksheet</vt:lpstr>
      <vt:lpstr>Field Trip Observations</vt:lpstr>
      <vt:lpstr>Observations from a single restaurant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the Foundation</dc:title>
  <dc:creator>Ralph Renger</dc:creator>
  <cp:lastModifiedBy>Ralph Renger</cp:lastModifiedBy>
  <cp:revision>20</cp:revision>
  <dcterms:created xsi:type="dcterms:W3CDTF">2022-01-25T17:59:23Z</dcterms:created>
  <dcterms:modified xsi:type="dcterms:W3CDTF">2022-11-10T14:24:41Z</dcterms:modified>
</cp:coreProperties>
</file>